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 id="2147483665" r:id="rId2"/>
  </p:sldMasterIdLst>
  <p:notesMasterIdLst>
    <p:notesMasterId r:id="rId6"/>
  </p:notesMasterIdLst>
  <p:sldIdLst>
    <p:sldId id="8830" r:id="rId3"/>
    <p:sldId id="8839" r:id="rId4"/>
    <p:sldId id="8838" r:id="rId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ell" initials="d" lastIdx="1" clrIdx="0">
    <p:extLst>
      <p:ext uri="{19B8F6BF-5375-455C-9EA6-DF929625EA0E}">
        <p15:presenceInfo xmlns:p15="http://schemas.microsoft.com/office/powerpoint/2012/main" userId="dell"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78E6"/>
    <a:srgbClr val="7392DF"/>
    <a:srgbClr val="3270B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3C2FFA5D-87B4-456A-9821-1D502468CF0F}" styleName="主题样式 1 - 强调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主题样式 1 - 强调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16DA210-FB5B-4158-B5E0-FEB733F419BA}" styleName="浅色样式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BDBED569-4797-4DF1-A0F4-6AAB3CD982D8}" styleName="浅色样式 3 - 强调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121" autoAdjust="0"/>
    <p:restoredTop sz="94660"/>
  </p:normalViewPr>
  <p:slideViewPr>
    <p:cSldViewPr snapToGrid="0">
      <p:cViewPr varScale="1">
        <p:scale>
          <a:sx n="109" d="100"/>
          <a:sy n="109" d="100"/>
        </p:scale>
        <p:origin x="83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commentAuthors" Target="commentAuthors.xml"/><Relationship Id="rId2" Type="http://schemas.openxmlformats.org/officeDocument/2006/relationships/slideMaster" Target="slideMasters/slideMaster2.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viewProps" Target="viewProps.xml"/></Relationships>
</file>

<file path=ppt/media/image1.jp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png>
</file>

<file path=ppt/media/image5.jpg>
</file>

<file path=ppt/media/image6.jp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B913D7-CF63-4810-8352-447F123899E0}" type="datetimeFigureOut">
              <a:rPr lang="zh-CN" altLang="en-US" smtClean="0"/>
              <a:t>2023/4/12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FCE88C-66A9-4382-815F-CFAA6CF7740D}" type="slidenum">
              <a:rPr lang="zh-CN" altLang="en-US" smtClean="0"/>
              <a:t>‹#›</a:t>
            </a:fld>
            <a:endParaRPr lang="zh-CN" altLang="en-US"/>
          </a:p>
        </p:txBody>
      </p:sp>
    </p:spTree>
    <p:extLst>
      <p:ext uri="{BB962C8B-B14F-4D97-AF65-F5344CB8AC3E}">
        <p14:creationId xmlns:p14="http://schemas.microsoft.com/office/powerpoint/2010/main" val="40032404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defTabSz="946404">
              <a:defRPr/>
            </a:pPr>
            <a:fld id="{C4A9D0E9-8ED6-47B2-8F4C-61FC8AE015BA}" type="slidenum">
              <a:rPr lang="zh-CN" altLang="en-US">
                <a:solidFill>
                  <a:prstClr val="black"/>
                </a:solidFill>
                <a:latin typeface="等线" panose="020F0502020204030204"/>
                <a:ea typeface="等线" panose="02010600030101010101" pitchFamily="2" charset="-122"/>
              </a:rPr>
              <a:pPr defTabSz="946404">
                <a:defRPr/>
              </a:pPr>
              <a:t>1</a:t>
            </a:fld>
            <a:endParaRPr lang="zh-CN" altLang="en-US">
              <a:solidFill>
                <a:prstClr val="black"/>
              </a:solidFill>
              <a:latin typeface="等线" panose="020F0502020204030204"/>
              <a:ea typeface="等线" panose="02010600030101010101" pitchFamily="2" charset="-122"/>
            </a:endParaRPr>
          </a:p>
        </p:txBody>
      </p:sp>
    </p:spTree>
    <p:extLst>
      <p:ext uri="{BB962C8B-B14F-4D97-AF65-F5344CB8AC3E}">
        <p14:creationId xmlns:p14="http://schemas.microsoft.com/office/powerpoint/2010/main" val="28155098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defTabSz="946404">
              <a:defRPr/>
            </a:pPr>
            <a:fld id="{C4A9D0E9-8ED6-47B2-8F4C-61FC8AE015BA}" type="slidenum">
              <a:rPr lang="zh-CN" altLang="en-US">
                <a:solidFill>
                  <a:prstClr val="black"/>
                </a:solidFill>
                <a:latin typeface="等线" panose="020F0502020204030204"/>
                <a:ea typeface="等线" panose="02010600030101010101" pitchFamily="2" charset="-122"/>
              </a:rPr>
              <a:pPr defTabSz="946404">
                <a:defRPr/>
              </a:pPr>
              <a:t>2</a:t>
            </a:fld>
            <a:endParaRPr lang="zh-CN" altLang="en-US">
              <a:solidFill>
                <a:prstClr val="black"/>
              </a:solidFill>
              <a:latin typeface="等线" panose="020F0502020204030204"/>
              <a:ea typeface="等线" panose="02010600030101010101" pitchFamily="2" charset="-122"/>
            </a:endParaRPr>
          </a:p>
        </p:txBody>
      </p:sp>
    </p:spTree>
    <p:extLst>
      <p:ext uri="{BB962C8B-B14F-4D97-AF65-F5344CB8AC3E}">
        <p14:creationId xmlns:p14="http://schemas.microsoft.com/office/powerpoint/2010/main" val="143485131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8" name="图片 7">
            <a:extLst>
              <a:ext uri="{FF2B5EF4-FFF2-40B4-BE49-F238E27FC236}">
                <a16:creationId xmlns:a16="http://schemas.microsoft.com/office/drawing/2014/main" id="{E96E1E77-E323-C2E3-0C1A-E268FED1A63C}"/>
              </a:ext>
            </a:extLst>
          </p:cNvPr>
          <p:cNvPicPr>
            <a:picLocks noChangeAspect="1"/>
          </p:cNvPicPr>
          <p:nvPr userDrawn="1"/>
        </p:nvPicPr>
        <p:blipFill>
          <a:blip r:embed="rId2"/>
          <a:stretch>
            <a:fillRect/>
          </a:stretch>
        </p:blipFill>
        <p:spPr>
          <a:xfrm>
            <a:off x="14511" y="0"/>
            <a:ext cx="12192000" cy="6858000"/>
          </a:xfrm>
          <a:prstGeom prst="rect">
            <a:avLst/>
          </a:prstGeom>
        </p:spPr>
      </p:pic>
      <p:sp>
        <p:nvSpPr>
          <p:cNvPr id="9" name="矩形 8">
            <a:extLst>
              <a:ext uri="{FF2B5EF4-FFF2-40B4-BE49-F238E27FC236}">
                <a16:creationId xmlns:a16="http://schemas.microsoft.com/office/drawing/2014/main" id="{E36D54E2-42AC-0714-F70F-788F1B6D53B0}"/>
              </a:ext>
            </a:extLst>
          </p:cNvPr>
          <p:cNvSpPr/>
          <p:nvPr userDrawn="1"/>
        </p:nvSpPr>
        <p:spPr>
          <a:xfrm>
            <a:off x="14511" y="2932678"/>
            <a:ext cx="12194499" cy="1301469"/>
          </a:xfrm>
          <a:prstGeom prst="rect">
            <a:avLst/>
          </a:prstGeom>
          <a:gradFill flip="none" rotWithShape="1">
            <a:gsLst>
              <a:gs pos="0">
                <a:schemeClr val="accent1">
                  <a:lumMod val="45000"/>
                  <a:lumOff val="55000"/>
                  <a:alpha val="0"/>
                </a:schemeClr>
              </a:gs>
              <a:gs pos="100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sz="4800" b="1" spc="400" dirty="0">
              <a:solidFill>
                <a:schemeClr val="bg1"/>
              </a:solidFill>
              <a:latin typeface="Arial" panose="020B0604020202020204" pitchFamily="34" charset="0"/>
              <a:cs typeface="Arial" panose="020B0604020202020204" pitchFamily="34" charset="0"/>
            </a:endParaRPr>
          </a:p>
        </p:txBody>
      </p:sp>
      <p:sp>
        <p:nvSpPr>
          <p:cNvPr id="2" name="标题 1">
            <a:extLst>
              <a:ext uri="{FF2B5EF4-FFF2-40B4-BE49-F238E27FC236}">
                <a16:creationId xmlns:a16="http://schemas.microsoft.com/office/drawing/2014/main" id="{3019DEBC-382A-1457-8149-B78E698C656D}"/>
              </a:ext>
            </a:extLst>
          </p:cNvPr>
          <p:cNvSpPr>
            <a:spLocks noGrp="1"/>
          </p:cNvSpPr>
          <p:nvPr>
            <p:ph type="ctrTitle" hasCustomPrompt="1"/>
          </p:nvPr>
        </p:nvSpPr>
        <p:spPr>
          <a:xfrm>
            <a:off x="203201" y="3129040"/>
            <a:ext cx="9144000" cy="906759"/>
          </a:xfrm>
        </p:spPr>
        <p:txBody>
          <a:bodyPr anchor="b">
            <a:normAutofit/>
          </a:bodyPr>
          <a:lstStyle>
            <a:lvl1pPr algn="l">
              <a:defRPr sz="4800">
                <a:solidFill>
                  <a:schemeClr val="bg1"/>
                </a:solidFill>
              </a:defRPr>
            </a:lvl1pPr>
          </a:lstStyle>
          <a:p>
            <a:r>
              <a:rPr lang="zh-CN" altLang="en-US" dirty="0"/>
              <a:t>标题幻灯片 </a:t>
            </a:r>
            <a:r>
              <a:rPr lang="en-US" altLang="zh-CN" dirty="0"/>
              <a:t>36 </a:t>
            </a:r>
            <a:r>
              <a:rPr lang="en-US" altLang="zh-CN" dirty="0" err="1"/>
              <a:t>pt</a:t>
            </a:r>
            <a:endParaRPr lang="zh-CN" altLang="en-US" dirty="0"/>
          </a:p>
        </p:txBody>
      </p:sp>
      <p:sp>
        <p:nvSpPr>
          <p:cNvPr id="3" name="副标题 2">
            <a:extLst>
              <a:ext uri="{FF2B5EF4-FFF2-40B4-BE49-F238E27FC236}">
                <a16:creationId xmlns:a16="http://schemas.microsoft.com/office/drawing/2014/main" id="{216DCF18-569E-9675-E289-05FC06A8141B}"/>
              </a:ext>
            </a:extLst>
          </p:cNvPr>
          <p:cNvSpPr>
            <a:spLocks noGrp="1"/>
          </p:cNvSpPr>
          <p:nvPr>
            <p:ph type="subTitle" idx="1" hasCustomPrompt="1"/>
          </p:nvPr>
        </p:nvSpPr>
        <p:spPr>
          <a:xfrm>
            <a:off x="203201" y="4807501"/>
            <a:ext cx="9144000" cy="684136"/>
          </a:xfrm>
        </p:spPr>
        <p:txBody>
          <a:bodyPr/>
          <a:lstStyle>
            <a:lvl1pPr marL="0" indent="0" algn="l">
              <a:buNone/>
              <a:defRPr sz="32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zh-CN" altLang="en-US" dirty="0"/>
              <a:t>演讲者信息 </a:t>
            </a:r>
            <a:r>
              <a:rPr lang="en-US" altLang="zh-CN" dirty="0"/>
              <a:t>24 </a:t>
            </a:r>
            <a:r>
              <a:rPr lang="en-US" altLang="zh-CN" dirty="0" err="1"/>
              <a:t>pt</a:t>
            </a:r>
            <a:endParaRPr lang="zh-CN" altLang="en-US" dirty="0"/>
          </a:p>
        </p:txBody>
      </p:sp>
      <p:pic>
        <p:nvPicPr>
          <p:cNvPr id="11" name="图片 10">
            <a:extLst>
              <a:ext uri="{FF2B5EF4-FFF2-40B4-BE49-F238E27FC236}">
                <a16:creationId xmlns:a16="http://schemas.microsoft.com/office/drawing/2014/main" id="{B72367CB-9E9C-2E06-3B7A-78F74AD3797A}"/>
              </a:ext>
            </a:extLst>
          </p:cNvPr>
          <p:cNvPicPr>
            <a:picLocks noChangeAspect="1"/>
          </p:cNvPicPr>
          <p:nvPr userDrawn="1"/>
        </p:nvPicPr>
        <p:blipFill>
          <a:blip r:embed="rId3"/>
          <a:stretch>
            <a:fillRect/>
          </a:stretch>
        </p:blipFill>
        <p:spPr>
          <a:xfrm>
            <a:off x="203201" y="302060"/>
            <a:ext cx="4257523" cy="483811"/>
          </a:xfrm>
          <a:prstGeom prst="rect">
            <a:avLst/>
          </a:prstGeom>
        </p:spPr>
      </p:pic>
    </p:spTree>
    <p:extLst>
      <p:ext uri="{BB962C8B-B14F-4D97-AF65-F5344CB8AC3E}">
        <p14:creationId xmlns:p14="http://schemas.microsoft.com/office/powerpoint/2010/main" val="3926750473"/>
      </p:ext>
    </p:extLst>
  </p:cSld>
  <p:clrMapOvr>
    <a:masterClrMapping/>
  </p:clrMapOvr>
  <p:hf sldNum="0" hdr="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表格页">
    <p:spTree>
      <p:nvGrpSpPr>
        <p:cNvPr id="1" name=""/>
        <p:cNvGrpSpPr/>
        <p:nvPr/>
      </p:nvGrpSpPr>
      <p:grpSpPr>
        <a:xfrm>
          <a:off x="0" y="0"/>
          <a:ext cx="0" cy="0"/>
          <a:chOff x="0" y="0"/>
          <a:chExt cx="0" cy="0"/>
        </a:xfrm>
      </p:grpSpPr>
      <p:sp>
        <p:nvSpPr>
          <p:cNvPr id="9" name="表格占位符 8"/>
          <p:cNvSpPr>
            <a:spLocks noGrp="1"/>
          </p:cNvSpPr>
          <p:nvPr>
            <p:ph type="tbl" sz="quarter" idx="13"/>
          </p:nvPr>
        </p:nvSpPr>
        <p:spPr>
          <a:xfrm>
            <a:off x="838200" y="1072568"/>
            <a:ext cx="10515600" cy="4933491"/>
          </a:xfrm>
        </p:spPr>
        <p:txBody>
          <a:bodyPr/>
          <a:lstStyle/>
          <a:p>
            <a:endParaRPr kumimoji="1" lang="zh-CN" altLang="en-US"/>
          </a:p>
        </p:txBody>
      </p:sp>
      <p:sp>
        <p:nvSpPr>
          <p:cNvPr id="13" name="矩形 12"/>
          <p:cNvSpPr/>
          <p:nvPr userDrawn="1"/>
        </p:nvSpPr>
        <p:spPr>
          <a:xfrm>
            <a:off x="969364" y="774153"/>
            <a:ext cx="7774899" cy="6095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6"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
        <p:nvSpPr>
          <p:cNvPr id="2" name="Title 1">
            <a:extLst>
              <a:ext uri="{FF2B5EF4-FFF2-40B4-BE49-F238E27FC236}">
                <a16:creationId xmlns:a16="http://schemas.microsoft.com/office/drawing/2014/main" id="{C4AEB6A9-FF32-2B96-2A3E-8DDBAF484FC8}"/>
              </a:ext>
            </a:extLst>
          </p:cNvPr>
          <p:cNvSpPr>
            <a:spLocks noGrp="1"/>
          </p:cNvSpPr>
          <p:nvPr>
            <p:ph type="title" hasCustomPrompt="1"/>
          </p:nvPr>
        </p:nvSpPr>
        <p:spPr>
          <a:xfrm>
            <a:off x="838200" y="0"/>
            <a:ext cx="10515600" cy="1072568"/>
          </a:xfrm>
        </p:spPr>
        <p:txBody>
          <a:bodyPr>
            <a:normAutofit/>
          </a:bodyPr>
          <a:lstStyle>
            <a:lvl1pPr>
              <a:defRPr sz="3200" b="1" spc="0">
                <a:solidFill>
                  <a:srgbClr val="2473BD"/>
                </a:solidFill>
              </a:defRPr>
            </a:lvl1pPr>
          </a:lstStyle>
          <a:p>
            <a:r>
              <a:rPr lang="en-US" altLang="en-US" dirty="0" err="1"/>
              <a:t>标题</a:t>
            </a:r>
            <a:r>
              <a:rPr lang="en-US" altLang="en-US" dirty="0"/>
              <a:t> 24</a:t>
            </a:r>
            <a:r>
              <a:rPr lang="en-US" altLang="zh-CN" dirty="0"/>
              <a:t>pt</a:t>
            </a:r>
            <a:endParaRPr lang="en-US" dirty="0"/>
          </a:p>
        </p:txBody>
      </p:sp>
    </p:spTree>
    <p:extLst>
      <p:ext uri="{BB962C8B-B14F-4D97-AF65-F5344CB8AC3E}">
        <p14:creationId xmlns:p14="http://schemas.microsoft.com/office/powerpoint/2010/main" val="25809407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图文样式页">
    <p:spTree>
      <p:nvGrpSpPr>
        <p:cNvPr id="1" name=""/>
        <p:cNvGrpSpPr/>
        <p:nvPr/>
      </p:nvGrpSpPr>
      <p:grpSpPr>
        <a:xfrm>
          <a:off x="0" y="0"/>
          <a:ext cx="0" cy="0"/>
          <a:chOff x="0" y="0"/>
          <a:chExt cx="0" cy="0"/>
        </a:xfrm>
      </p:grpSpPr>
      <p:sp>
        <p:nvSpPr>
          <p:cNvPr id="7" name="图片占位符 6"/>
          <p:cNvSpPr>
            <a:spLocks noGrp="1"/>
          </p:cNvSpPr>
          <p:nvPr>
            <p:ph type="pic" sz="quarter" idx="13"/>
          </p:nvPr>
        </p:nvSpPr>
        <p:spPr>
          <a:xfrm>
            <a:off x="7489906" y="0"/>
            <a:ext cx="4702095" cy="6858000"/>
          </a:xfrm>
        </p:spPr>
        <p:txBody>
          <a:bodyPr/>
          <a:lstStyle/>
          <a:p>
            <a:endParaRPr kumimoji="1" lang="zh-CN" altLang="en-US" dirty="0"/>
          </a:p>
        </p:txBody>
      </p:sp>
      <p:sp>
        <p:nvSpPr>
          <p:cNvPr id="9" name="Content Placeholder 3"/>
          <p:cNvSpPr>
            <a:spLocks noGrp="1"/>
          </p:cNvSpPr>
          <p:nvPr>
            <p:ph sz="half" idx="2" hasCustomPrompt="1"/>
          </p:nvPr>
        </p:nvSpPr>
        <p:spPr>
          <a:xfrm>
            <a:off x="838200" y="1072568"/>
            <a:ext cx="6520541" cy="4962512"/>
          </a:xfrm>
        </p:spPr>
        <p:txBody>
          <a:bodyPr/>
          <a:lstStyle>
            <a:lvl1pPr>
              <a:lnSpc>
                <a:spcPct val="150000"/>
              </a:lnSpc>
              <a:defRPr sz="2667"/>
            </a:lvl1pPr>
            <a:lvl2pPr>
              <a:lnSpc>
                <a:spcPct val="150000"/>
              </a:lnSpc>
              <a:defRPr sz="2133"/>
            </a:lvl2pPr>
            <a:lvl3pPr>
              <a:lnSpc>
                <a:spcPct val="150000"/>
              </a:lnSpc>
              <a:defRPr sz="1600"/>
            </a:lvl3pPr>
          </a:lstStyle>
          <a:p>
            <a:pPr lvl="0"/>
            <a:r>
              <a:rPr lang="zh-CN" altLang="en-US" dirty="0"/>
              <a:t>第一级 </a:t>
            </a:r>
            <a:r>
              <a:rPr lang="en-US" altLang="zh-CN" dirty="0"/>
              <a:t>20pt</a:t>
            </a:r>
            <a:endParaRPr lang="zh-CN" altLang="en-US" dirty="0"/>
          </a:p>
          <a:p>
            <a:pPr lvl="1"/>
            <a:r>
              <a:rPr lang="zh-CN" altLang="en-US" dirty="0"/>
              <a:t>第二级 </a:t>
            </a:r>
            <a:r>
              <a:rPr lang="en-US" altLang="zh-CN" dirty="0"/>
              <a:t>16pt</a:t>
            </a:r>
            <a:endParaRPr lang="zh-CN" altLang="en-US" dirty="0"/>
          </a:p>
          <a:p>
            <a:pPr lvl="2"/>
            <a:r>
              <a:rPr lang="zh-CN" altLang="en-US" dirty="0"/>
              <a:t>第三级 </a:t>
            </a:r>
            <a:r>
              <a:rPr lang="en-US" altLang="zh-CN" dirty="0"/>
              <a:t>12pt</a:t>
            </a:r>
            <a:endParaRPr lang="zh-CN" altLang="en-US" dirty="0"/>
          </a:p>
        </p:txBody>
      </p:sp>
      <p:sp>
        <p:nvSpPr>
          <p:cNvPr id="5" name="Title 1"/>
          <p:cNvSpPr>
            <a:spLocks noGrp="1"/>
          </p:cNvSpPr>
          <p:nvPr>
            <p:ph type="title" hasCustomPrompt="1"/>
          </p:nvPr>
        </p:nvSpPr>
        <p:spPr>
          <a:xfrm>
            <a:off x="838202" y="0"/>
            <a:ext cx="6520541" cy="1072568"/>
          </a:xfrm>
        </p:spPr>
        <p:txBody>
          <a:bodyPr>
            <a:normAutofit/>
          </a:bodyPr>
          <a:lstStyle>
            <a:lvl1pPr>
              <a:defRPr sz="3200" b="1" spc="0">
                <a:solidFill>
                  <a:srgbClr val="2473BD"/>
                </a:solidFill>
              </a:defRPr>
            </a:lvl1pPr>
          </a:lstStyle>
          <a:p>
            <a:r>
              <a:rPr lang="en-US" altLang="en-US" dirty="0" err="1"/>
              <a:t>标题</a:t>
            </a:r>
            <a:r>
              <a:rPr lang="en-US" altLang="en-US" dirty="0"/>
              <a:t> 24pt</a:t>
            </a:r>
            <a:endParaRPr lang="en-US" dirty="0"/>
          </a:p>
        </p:txBody>
      </p:sp>
      <p:sp>
        <p:nvSpPr>
          <p:cNvPr id="15" name="矩形 14"/>
          <p:cNvSpPr/>
          <p:nvPr userDrawn="1"/>
        </p:nvSpPr>
        <p:spPr>
          <a:xfrm>
            <a:off x="969364" y="822921"/>
            <a:ext cx="7774899" cy="6095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8"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Tree>
    <p:extLst>
      <p:ext uri="{BB962C8B-B14F-4D97-AF65-F5344CB8AC3E}">
        <p14:creationId xmlns:p14="http://schemas.microsoft.com/office/powerpoint/2010/main" val="13805063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双图片样式页">
    <p:spTree>
      <p:nvGrpSpPr>
        <p:cNvPr id="1" name=""/>
        <p:cNvGrpSpPr/>
        <p:nvPr/>
      </p:nvGrpSpPr>
      <p:grpSpPr>
        <a:xfrm>
          <a:off x="0" y="0"/>
          <a:ext cx="0" cy="0"/>
          <a:chOff x="0" y="0"/>
          <a:chExt cx="0" cy="0"/>
        </a:xfrm>
      </p:grpSpPr>
      <p:sp>
        <p:nvSpPr>
          <p:cNvPr id="10" name="图片占位符 9"/>
          <p:cNvSpPr>
            <a:spLocks noGrp="1"/>
          </p:cNvSpPr>
          <p:nvPr>
            <p:ph type="pic" sz="quarter" idx="13"/>
          </p:nvPr>
        </p:nvSpPr>
        <p:spPr>
          <a:xfrm>
            <a:off x="838199" y="1072568"/>
            <a:ext cx="4908031" cy="4583720"/>
          </a:xfrm>
        </p:spPr>
        <p:txBody>
          <a:bodyPr/>
          <a:lstStyle/>
          <a:p>
            <a:endParaRPr kumimoji="1" lang="zh-CN" altLang="en-US"/>
          </a:p>
        </p:txBody>
      </p:sp>
      <p:sp>
        <p:nvSpPr>
          <p:cNvPr id="15" name="内容占位符 14"/>
          <p:cNvSpPr>
            <a:spLocks noGrp="1"/>
          </p:cNvSpPr>
          <p:nvPr>
            <p:ph sz="quarter" idx="15" hasCustomPrompt="1"/>
          </p:nvPr>
        </p:nvSpPr>
        <p:spPr>
          <a:xfrm>
            <a:off x="2230657" y="5741275"/>
            <a:ext cx="1450521" cy="334735"/>
          </a:xfrm>
        </p:spPr>
        <p:txBody>
          <a:bodyPr anchor="ctr">
            <a:noAutofit/>
          </a:bodyPr>
          <a:lstStyle>
            <a:lvl1pPr marL="0" indent="0" algn="ctr">
              <a:buNone/>
              <a:defRPr sz="1600"/>
            </a:lvl1pPr>
          </a:lstStyle>
          <a:p>
            <a:pPr lvl="0"/>
            <a:r>
              <a:rPr kumimoji="1" lang="en-US" altLang="en-US" dirty="0"/>
              <a:t>输入文字</a:t>
            </a:r>
            <a:endParaRPr kumimoji="1" lang="zh-CN" altLang="en-US" dirty="0"/>
          </a:p>
        </p:txBody>
      </p:sp>
      <p:sp>
        <p:nvSpPr>
          <p:cNvPr id="16" name="内容占位符 14"/>
          <p:cNvSpPr>
            <a:spLocks noGrp="1"/>
          </p:cNvSpPr>
          <p:nvPr>
            <p:ph sz="quarter" idx="16" hasCustomPrompt="1"/>
          </p:nvPr>
        </p:nvSpPr>
        <p:spPr>
          <a:xfrm>
            <a:off x="8207518" y="5741276"/>
            <a:ext cx="1450521" cy="334733"/>
          </a:xfrm>
        </p:spPr>
        <p:txBody>
          <a:bodyPr anchor="ctr">
            <a:noAutofit/>
          </a:bodyPr>
          <a:lstStyle>
            <a:lvl1pPr marL="0" indent="0" algn="ctr">
              <a:buNone/>
              <a:defRPr sz="1600"/>
            </a:lvl1pPr>
          </a:lstStyle>
          <a:p>
            <a:pPr lvl="0"/>
            <a:r>
              <a:rPr kumimoji="1" lang="en-US" altLang="en-US" dirty="0"/>
              <a:t>输入文字</a:t>
            </a:r>
            <a:endParaRPr kumimoji="1" lang="zh-CN" altLang="en-US" dirty="0"/>
          </a:p>
        </p:txBody>
      </p:sp>
      <p:sp>
        <p:nvSpPr>
          <p:cNvPr id="4" name="Title 1"/>
          <p:cNvSpPr>
            <a:spLocks noGrp="1"/>
          </p:cNvSpPr>
          <p:nvPr>
            <p:ph type="title" hasCustomPrompt="1"/>
          </p:nvPr>
        </p:nvSpPr>
        <p:spPr>
          <a:xfrm>
            <a:off x="838200" y="0"/>
            <a:ext cx="10515600" cy="1072568"/>
          </a:xfrm>
        </p:spPr>
        <p:txBody>
          <a:bodyPr>
            <a:normAutofit/>
          </a:bodyPr>
          <a:lstStyle>
            <a:lvl1pPr>
              <a:defRPr sz="3200" b="1" spc="0">
                <a:solidFill>
                  <a:srgbClr val="2473BD"/>
                </a:solidFill>
              </a:defRPr>
            </a:lvl1pPr>
          </a:lstStyle>
          <a:p>
            <a:r>
              <a:rPr lang="en-US" altLang="en-US" dirty="0" err="1"/>
              <a:t>标题</a:t>
            </a:r>
            <a:r>
              <a:rPr lang="en-US" altLang="en-US" dirty="0"/>
              <a:t> 24pt</a:t>
            </a:r>
            <a:endParaRPr lang="en-US" dirty="0"/>
          </a:p>
        </p:txBody>
      </p:sp>
      <p:sp>
        <p:nvSpPr>
          <p:cNvPr id="14" name="矩形 13"/>
          <p:cNvSpPr/>
          <p:nvPr userDrawn="1"/>
        </p:nvSpPr>
        <p:spPr>
          <a:xfrm>
            <a:off x="969364" y="822921"/>
            <a:ext cx="7774899" cy="6095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图片占位符 9"/>
          <p:cNvSpPr>
            <a:spLocks noGrp="1"/>
          </p:cNvSpPr>
          <p:nvPr>
            <p:ph type="pic" sz="quarter" idx="17"/>
          </p:nvPr>
        </p:nvSpPr>
        <p:spPr>
          <a:xfrm>
            <a:off x="6311643" y="1072568"/>
            <a:ext cx="5048205" cy="4583720"/>
          </a:xfrm>
        </p:spPr>
        <p:txBody>
          <a:bodyPr/>
          <a:lstStyle/>
          <a:p>
            <a:endParaRPr kumimoji="1" lang="zh-CN" altLang="en-US"/>
          </a:p>
        </p:txBody>
      </p:sp>
      <p:sp>
        <p:nvSpPr>
          <p:cNvPr id="20"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Tree>
    <p:extLst>
      <p:ext uri="{BB962C8B-B14F-4D97-AF65-F5344CB8AC3E}">
        <p14:creationId xmlns:p14="http://schemas.microsoft.com/office/powerpoint/2010/main" val="275696096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四图片样式页">
    <p:spTree>
      <p:nvGrpSpPr>
        <p:cNvPr id="1" name=""/>
        <p:cNvGrpSpPr/>
        <p:nvPr/>
      </p:nvGrpSpPr>
      <p:grpSpPr>
        <a:xfrm>
          <a:off x="0" y="0"/>
          <a:ext cx="0" cy="0"/>
          <a:chOff x="0" y="0"/>
          <a:chExt cx="0" cy="0"/>
        </a:xfrm>
      </p:grpSpPr>
      <p:sp>
        <p:nvSpPr>
          <p:cNvPr id="4" name="Title 1"/>
          <p:cNvSpPr>
            <a:spLocks noGrp="1"/>
          </p:cNvSpPr>
          <p:nvPr>
            <p:ph type="title" hasCustomPrompt="1"/>
          </p:nvPr>
        </p:nvSpPr>
        <p:spPr>
          <a:xfrm>
            <a:off x="838200" y="0"/>
            <a:ext cx="10573512" cy="1072568"/>
          </a:xfrm>
        </p:spPr>
        <p:txBody>
          <a:bodyPr>
            <a:normAutofit/>
          </a:bodyPr>
          <a:lstStyle>
            <a:lvl1pPr>
              <a:defRPr sz="3200" b="1" spc="0">
                <a:solidFill>
                  <a:srgbClr val="2473BD"/>
                </a:solidFill>
              </a:defRPr>
            </a:lvl1pPr>
          </a:lstStyle>
          <a:p>
            <a:r>
              <a:rPr lang="en-US" altLang="en-US" dirty="0" err="1"/>
              <a:t>标题</a:t>
            </a:r>
            <a:r>
              <a:rPr lang="en-US" altLang="en-US" dirty="0"/>
              <a:t> 24</a:t>
            </a:r>
            <a:r>
              <a:rPr lang="en-US" altLang="zh-CN" dirty="0"/>
              <a:t>pt</a:t>
            </a:r>
            <a:endParaRPr lang="en-US" dirty="0"/>
          </a:p>
        </p:txBody>
      </p:sp>
      <p:sp>
        <p:nvSpPr>
          <p:cNvPr id="11" name="矩形 10"/>
          <p:cNvSpPr/>
          <p:nvPr userDrawn="1"/>
        </p:nvSpPr>
        <p:spPr>
          <a:xfrm>
            <a:off x="969364" y="822921"/>
            <a:ext cx="7774899" cy="6095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4" name="灯片编号占位符 23"/>
          <p:cNvSpPr>
            <a:spLocks noGrp="1"/>
          </p:cNvSpPr>
          <p:nvPr>
            <p:ph type="sldNum" sz="quarter" idx="24"/>
          </p:nvPr>
        </p:nvSpPr>
        <p:spPr/>
        <p:txBody>
          <a:bodyPr/>
          <a:lstStyle/>
          <a:p>
            <a:fld id="{335230D7-7499-994E-AC88-FE940CA1B518}" type="slidenum">
              <a:rPr kumimoji="1" lang="zh-CN" altLang="en-US" smtClean="0"/>
              <a:t>‹#›</a:t>
            </a:fld>
            <a:endParaRPr kumimoji="1" lang="zh-CN" altLang="en-US" dirty="0"/>
          </a:p>
        </p:txBody>
      </p:sp>
      <p:sp>
        <p:nvSpPr>
          <p:cNvPr id="2" name="图片占位符 9">
            <a:extLst>
              <a:ext uri="{FF2B5EF4-FFF2-40B4-BE49-F238E27FC236}">
                <a16:creationId xmlns:a16="http://schemas.microsoft.com/office/drawing/2014/main" id="{10A2925B-92A5-3E4C-4066-991D430129A6}"/>
              </a:ext>
            </a:extLst>
          </p:cNvPr>
          <p:cNvSpPr>
            <a:spLocks noGrp="1"/>
          </p:cNvSpPr>
          <p:nvPr>
            <p:ph type="pic" sz="quarter" idx="25"/>
          </p:nvPr>
        </p:nvSpPr>
        <p:spPr>
          <a:xfrm>
            <a:off x="838200" y="1078760"/>
            <a:ext cx="5006245" cy="2071560"/>
          </a:xfrm>
        </p:spPr>
        <p:txBody>
          <a:bodyPr/>
          <a:lstStyle/>
          <a:p>
            <a:endParaRPr kumimoji="1" lang="zh-CN" altLang="en-US"/>
          </a:p>
        </p:txBody>
      </p:sp>
      <p:sp>
        <p:nvSpPr>
          <p:cNvPr id="3" name="内容占位符 14">
            <a:extLst>
              <a:ext uri="{FF2B5EF4-FFF2-40B4-BE49-F238E27FC236}">
                <a16:creationId xmlns:a16="http://schemas.microsoft.com/office/drawing/2014/main" id="{F183C72F-C6F0-2116-F2DE-98E491D43198}"/>
              </a:ext>
            </a:extLst>
          </p:cNvPr>
          <p:cNvSpPr>
            <a:spLocks noGrp="1"/>
          </p:cNvSpPr>
          <p:nvPr>
            <p:ph sz="quarter" idx="26" hasCustomPrompt="1"/>
          </p:nvPr>
        </p:nvSpPr>
        <p:spPr>
          <a:xfrm>
            <a:off x="2331346" y="3193868"/>
            <a:ext cx="1539807" cy="334733"/>
          </a:xfrm>
        </p:spPr>
        <p:txBody>
          <a:bodyPr anchor="ctr">
            <a:noAutofit/>
          </a:bodyPr>
          <a:lstStyle>
            <a:lvl1pPr marL="0" indent="0" algn="ctr">
              <a:buNone/>
              <a:defRPr sz="1600"/>
            </a:lvl1pPr>
          </a:lstStyle>
          <a:p>
            <a:pPr lvl="0"/>
            <a:r>
              <a:rPr kumimoji="1" lang="en-US" altLang="en-US" dirty="0"/>
              <a:t>输入文字</a:t>
            </a:r>
            <a:endParaRPr kumimoji="1" lang="zh-CN" altLang="en-US" dirty="0"/>
          </a:p>
        </p:txBody>
      </p:sp>
      <p:sp>
        <p:nvSpPr>
          <p:cNvPr id="5" name="图片占位符 9">
            <a:extLst>
              <a:ext uri="{FF2B5EF4-FFF2-40B4-BE49-F238E27FC236}">
                <a16:creationId xmlns:a16="http://schemas.microsoft.com/office/drawing/2014/main" id="{189C8A7E-FA8D-7231-11E0-620BB538304C}"/>
              </a:ext>
            </a:extLst>
          </p:cNvPr>
          <p:cNvSpPr>
            <a:spLocks noGrp="1"/>
          </p:cNvSpPr>
          <p:nvPr>
            <p:ph type="pic" sz="quarter" idx="27"/>
          </p:nvPr>
        </p:nvSpPr>
        <p:spPr>
          <a:xfrm>
            <a:off x="6401979" y="1088440"/>
            <a:ext cx="5009732" cy="2071560"/>
          </a:xfrm>
        </p:spPr>
        <p:txBody>
          <a:bodyPr/>
          <a:lstStyle/>
          <a:p>
            <a:endParaRPr kumimoji="1" lang="zh-CN" altLang="en-US"/>
          </a:p>
        </p:txBody>
      </p:sp>
      <p:sp>
        <p:nvSpPr>
          <p:cNvPr id="6" name="内容占位符 14">
            <a:extLst>
              <a:ext uri="{FF2B5EF4-FFF2-40B4-BE49-F238E27FC236}">
                <a16:creationId xmlns:a16="http://schemas.microsoft.com/office/drawing/2014/main" id="{36961661-ABC5-7494-0FD3-840AB2AF8D7A}"/>
              </a:ext>
            </a:extLst>
          </p:cNvPr>
          <p:cNvSpPr>
            <a:spLocks noGrp="1"/>
          </p:cNvSpPr>
          <p:nvPr>
            <p:ph sz="quarter" idx="28" hasCustomPrompt="1"/>
          </p:nvPr>
        </p:nvSpPr>
        <p:spPr>
          <a:xfrm>
            <a:off x="7895126" y="3213224"/>
            <a:ext cx="1539807" cy="334733"/>
          </a:xfrm>
        </p:spPr>
        <p:txBody>
          <a:bodyPr anchor="ctr">
            <a:noAutofit/>
          </a:bodyPr>
          <a:lstStyle>
            <a:lvl1pPr marL="0" indent="0" algn="ctr">
              <a:buNone/>
              <a:defRPr sz="1600"/>
            </a:lvl1pPr>
          </a:lstStyle>
          <a:p>
            <a:pPr lvl="0"/>
            <a:r>
              <a:rPr kumimoji="1" lang="en-US" altLang="en-US" dirty="0"/>
              <a:t>输入文字</a:t>
            </a:r>
            <a:endParaRPr kumimoji="1" lang="zh-CN" altLang="en-US" dirty="0"/>
          </a:p>
        </p:txBody>
      </p:sp>
      <p:sp>
        <p:nvSpPr>
          <p:cNvPr id="7" name="图片占位符 9">
            <a:extLst>
              <a:ext uri="{FF2B5EF4-FFF2-40B4-BE49-F238E27FC236}">
                <a16:creationId xmlns:a16="http://schemas.microsoft.com/office/drawing/2014/main" id="{C47D2ECC-9071-4AA1-2B13-1AABA3B803F4}"/>
              </a:ext>
            </a:extLst>
          </p:cNvPr>
          <p:cNvSpPr>
            <a:spLocks noGrp="1"/>
          </p:cNvSpPr>
          <p:nvPr>
            <p:ph type="pic" sz="quarter" idx="29"/>
          </p:nvPr>
        </p:nvSpPr>
        <p:spPr>
          <a:xfrm>
            <a:off x="828528" y="3575212"/>
            <a:ext cx="5006245" cy="2071560"/>
          </a:xfrm>
        </p:spPr>
        <p:txBody>
          <a:bodyPr anchor="ctr"/>
          <a:lstStyle>
            <a:lvl1pPr>
              <a:defRPr sz="1600"/>
            </a:lvl1pPr>
          </a:lstStyle>
          <a:p>
            <a:endParaRPr kumimoji="1" lang="zh-CN" altLang="en-US"/>
          </a:p>
        </p:txBody>
      </p:sp>
      <p:sp>
        <p:nvSpPr>
          <p:cNvPr id="8" name="内容占位符 14">
            <a:extLst>
              <a:ext uri="{FF2B5EF4-FFF2-40B4-BE49-F238E27FC236}">
                <a16:creationId xmlns:a16="http://schemas.microsoft.com/office/drawing/2014/main" id="{6ED9BBA6-D6D7-E2A9-5B23-FDABAF8D54CA}"/>
              </a:ext>
            </a:extLst>
          </p:cNvPr>
          <p:cNvSpPr>
            <a:spLocks noGrp="1"/>
          </p:cNvSpPr>
          <p:nvPr>
            <p:ph sz="quarter" idx="30" hasCustomPrompt="1"/>
          </p:nvPr>
        </p:nvSpPr>
        <p:spPr>
          <a:xfrm>
            <a:off x="2331345" y="5713222"/>
            <a:ext cx="1539807" cy="334733"/>
          </a:xfrm>
        </p:spPr>
        <p:txBody>
          <a:bodyPr anchor="ctr">
            <a:noAutofit/>
          </a:bodyPr>
          <a:lstStyle>
            <a:lvl1pPr marL="0" indent="0" algn="ctr">
              <a:buNone/>
              <a:defRPr sz="1600"/>
            </a:lvl1pPr>
          </a:lstStyle>
          <a:p>
            <a:pPr lvl="0"/>
            <a:r>
              <a:rPr kumimoji="1" lang="en-US" altLang="en-US" dirty="0"/>
              <a:t>输入文字</a:t>
            </a:r>
            <a:endParaRPr kumimoji="1" lang="zh-CN" altLang="en-US" dirty="0"/>
          </a:p>
        </p:txBody>
      </p:sp>
      <p:sp>
        <p:nvSpPr>
          <p:cNvPr id="9" name="图片占位符 9">
            <a:extLst>
              <a:ext uri="{FF2B5EF4-FFF2-40B4-BE49-F238E27FC236}">
                <a16:creationId xmlns:a16="http://schemas.microsoft.com/office/drawing/2014/main" id="{FC90C81C-40CD-95A2-C178-1D43F3D68B5D}"/>
              </a:ext>
            </a:extLst>
          </p:cNvPr>
          <p:cNvSpPr>
            <a:spLocks noGrp="1"/>
          </p:cNvSpPr>
          <p:nvPr>
            <p:ph type="pic" sz="quarter" idx="31"/>
          </p:nvPr>
        </p:nvSpPr>
        <p:spPr>
          <a:xfrm>
            <a:off x="6392307" y="3584892"/>
            <a:ext cx="5009732" cy="2071560"/>
          </a:xfrm>
        </p:spPr>
        <p:txBody>
          <a:bodyPr/>
          <a:lstStyle/>
          <a:p>
            <a:endParaRPr kumimoji="1" lang="zh-CN" altLang="en-US"/>
          </a:p>
        </p:txBody>
      </p:sp>
      <p:sp>
        <p:nvSpPr>
          <p:cNvPr id="12" name="内容占位符 14">
            <a:extLst>
              <a:ext uri="{FF2B5EF4-FFF2-40B4-BE49-F238E27FC236}">
                <a16:creationId xmlns:a16="http://schemas.microsoft.com/office/drawing/2014/main" id="{C02AEEAA-C77D-72DC-3232-455BD73941CD}"/>
              </a:ext>
            </a:extLst>
          </p:cNvPr>
          <p:cNvSpPr>
            <a:spLocks noGrp="1"/>
          </p:cNvSpPr>
          <p:nvPr>
            <p:ph sz="quarter" idx="32" hasCustomPrompt="1"/>
          </p:nvPr>
        </p:nvSpPr>
        <p:spPr>
          <a:xfrm>
            <a:off x="7895126" y="5733842"/>
            <a:ext cx="1539807" cy="334733"/>
          </a:xfrm>
        </p:spPr>
        <p:txBody>
          <a:bodyPr anchor="ctr">
            <a:noAutofit/>
          </a:bodyPr>
          <a:lstStyle>
            <a:lvl1pPr marL="0" indent="0" algn="ctr">
              <a:buNone/>
              <a:defRPr sz="1600"/>
            </a:lvl1pPr>
          </a:lstStyle>
          <a:p>
            <a:pPr lvl="0"/>
            <a:r>
              <a:rPr kumimoji="1" lang="en-US" altLang="en-US" dirty="0"/>
              <a:t>输入文字</a:t>
            </a:r>
            <a:endParaRPr kumimoji="1" lang="zh-CN" altLang="en-US" dirty="0"/>
          </a:p>
        </p:txBody>
      </p:sp>
    </p:spTree>
    <p:extLst>
      <p:ext uri="{BB962C8B-B14F-4D97-AF65-F5344CB8AC3E}">
        <p14:creationId xmlns:p14="http://schemas.microsoft.com/office/powerpoint/2010/main" val="29440058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六图片样式页">
    <p:spTree>
      <p:nvGrpSpPr>
        <p:cNvPr id="1" name=""/>
        <p:cNvGrpSpPr/>
        <p:nvPr/>
      </p:nvGrpSpPr>
      <p:grpSpPr>
        <a:xfrm>
          <a:off x="0" y="0"/>
          <a:ext cx="0" cy="0"/>
          <a:chOff x="0" y="0"/>
          <a:chExt cx="0" cy="0"/>
        </a:xfrm>
      </p:grpSpPr>
      <p:sp>
        <p:nvSpPr>
          <p:cNvPr id="17" name="图片占位符 9"/>
          <p:cNvSpPr>
            <a:spLocks noGrp="1"/>
          </p:cNvSpPr>
          <p:nvPr>
            <p:ph type="pic" sz="quarter" idx="13"/>
          </p:nvPr>
        </p:nvSpPr>
        <p:spPr>
          <a:xfrm>
            <a:off x="838196" y="1072569"/>
            <a:ext cx="3182259" cy="2040043"/>
          </a:xfrm>
        </p:spPr>
        <p:txBody>
          <a:bodyPr/>
          <a:lstStyle/>
          <a:p>
            <a:endParaRPr kumimoji="1" lang="zh-CN" altLang="en-US"/>
          </a:p>
        </p:txBody>
      </p:sp>
      <p:sp>
        <p:nvSpPr>
          <p:cNvPr id="19" name="内容占位符 14"/>
          <p:cNvSpPr>
            <a:spLocks noGrp="1"/>
          </p:cNvSpPr>
          <p:nvPr>
            <p:ph sz="quarter" idx="15" hasCustomPrompt="1"/>
          </p:nvPr>
        </p:nvSpPr>
        <p:spPr>
          <a:xfrm>
            <a:off x="1553937" y="5836454"/>
            <a:ext cx="1450521" cy="334733"/>
          </a:xfrm>
        </p:spPr>
        <p:txBody>
          <a:bodyPr anchor="ctr">
            <a:noAutofit/>
          </a:bodyPr>
          <a:lstStyle>
            <a:lvl1pPr marL="0" indent="0" algn="ctr">
              <a:buNone/>
              <a:defRPr sz="1333"/>
            </a:lvl1pPr>
          </a:lstStyle>
          <a:p>
            <a:pPr lvl="0"/>
            <a:r>
              <a:rPr kumimoji="1" lang="en-US" altLang="en-US" dirty="0"/>
              <a:t>输入文字</a:t>
            </a:r>
            <a:endParaRPr kumimoji="1" lang="zh-CN" altLang="en-US" dirty="0"/>
          </a:p>
        </p:txBody>
      </p:sp>
      <p:sp>
        <p:nvSpPr>
          <p:cNvPr id="23" name="内容占位符 14"/>
          <p:cNvSpPr>
            <a:spLocks noGrp="1"/>
          </p:cNvSpPr>
          <p:nvPr>
            <p:ph sz="quarter" idx="19" hasCustomPrompt="1"/>
          </p:nvPr>
        </p:nvSpPr>
        <p:spPr>
          <a:xfrm>
            <a:off x="1524909" y="3246199"/>
            <a:ext cx="1450521" cy="334733"/>
          </a:xfrm>
        </p:spPr>
        <p:txBody>
          <a:bodyPr anchor="ctr">
            <a:noAutofit/>
          </a:bodyPr>
          <a:lstStyle>
            <a:lvl1pPr marL="0" indent="0" algn="ctr">
              <a:buNone/>
              <a:defRPr sz="1333"/>
            </a:lvl1pPr>
          </a:lstStyle>
          <a:p>
            <a:pPr lvl="0"/>
            <a:r>
              <a:rPr kumimoji="1" lang="en-US" altLang="en-US" dirty="0"/>
              <a:t>输入文字</a:t>
            </a:r>
            <a:endParaRPr kumimoji="1" lang="zh-CN" altLang="en-US" dirty="0"/>
          </a:p>
        </p:txBody>
      </p:sp>
      <p:sp>
        <p:nvSpPr>
          <p:cNvPr id="25" name="图片占位符 9"/>
          <p:cNvSpPr>
            <a:spLocks noGrp="1"/>
          </p:cNvSpPr>
          <p:nvPr>
            <p:ph type="pic" sz="quarter" idx="20"/>
          </p:nvPr>
        </p:nvSpPr>
        <p:spPr>
          <a:xfrm>
            <a:off x="4297686" y="1072569"/>
            <a:ext cx="3554541" cy="2040043"/>
          </a:xfrm>
        </p:spPr>
        <p:txBody>
          <a:bodyPr/>
          <a:lstStyle/>
          <a:p>
            <a:endParaRPr kumimoji="1" lang="zh-CN" altLang="en-US"/>
          </a:p>
        </p:txBody>
      </p:sp>
      <p:sp>
        <p:nvSpPr>
          <p:cNvPr id="26" name="内容占位符 14"/>
          <p:cNvSpPr>
            <a:spLocks noGrp="1"/>
          </p:cNvSpPr>
          <p:nvPr>
            <p:ph sz="quarter" idx="21" hasCustomPrompt="1"/>
          </p:nvPr>
        </p:nvSpPr>
        <p:spPr>
          <a:xfrm>
            <a:off x="5385709" y="5836454"/>
            <a:ext cx="1450521" cy="334733"/>
          </a:xfrm>
        </p:spPr>
        <p:txBody>
          <a:bodyPr anchor="ctr">
            <a:noAutofit/>
          </a:bodyPr>
          <a:lstStyle>
            <a:lvl1pPr marL="0" indent="0" algn="ctr">
              <a:buNone/>
              <a:defRPr sz="1333"/>
            </a:lvl1pPr>
          </a:lstStyle>
          <a:p>
            <a:pPr lvl="0"/>
            <a:r>
              <a:rPr kumimoji="1" lang="en-US" altLang="en-US" dirty="0"/>
              <a:t>输入文字</a:t>
            </a:r>
            <a:endParaRPr kumimoji="1" lang="zh-CN" altLang="en-US" dirty="0"/>
          </a:p>
        </p:txBody>
      </p:sp>
      <p:sp>
        <p:nvSpPr>
          <p:cNvPr id="28" name="内容占位符 14"/>
          <p:cNvSpPr>
            <a:spLocks noGrp="1"/>
          </p:cNvSpPr>
          <p:nvPr>
            <p:ph sz="quarter" idx="23" hasCustomPrompt="1"/>
          </p:nvPr>
        </p:nvSpPr>
        <p:spPr>
          <a:xfrm>
            <a:off x="5356681" y="3246199"/>
            <a:ext cx="1450521" cy="334733"/>
          </a:xfrm>
        </p:spPr>
        <p:txBody>
          <a:bodyPr anchor="ctr">
            <a:noAutofit/>
          </a:bodyPr>
          <a:lstStyle>
            <a:lvl1pPr marL="0" indent="0" algn="ctr">
              <a:buNone/>
              <a:defRPr sz="1333"/>
            </a:lvl1pPr>
          </a:lstStyle>
          <a:p>
            <a:pPr lvl="0"/>
            <a:r>
              <a:rPr kumimoji="1" lang="en-US" altLang="en-US" dirty="0"/>
              <a:t>输入文字</a:t>
            </a:r>
            <a:endParaRPr kumimoji="1" lang="zh-CN" altLang="en-US" dirty="0"/>
          </a:p>
        </p:txBody>
      </p:sp>
      <p:sp>
        <p:nvSpPr>
          <p:cNvPr id="29" name="图片占位符 9"/>
          <p:cNvSpPr>
            <a:spLocks noGrp="1"/>
          </p:cNvSpPr>
          <p:nvPr>
            <p:ph type="pic" sz="quarter" idx="24"/>
          </p:nvPr>
        </p:nvSpPr>
        <p:spPr>
          <a:xfrm>
            <a:off x="8129457" y="1072569"/>
            <a:ext cx="3224339" cy="2040043"/>
          </a:xfrm>
        </p:spPr>
        <p:txBody>
          <a:bodyPr/>
          <a:lstStyle/>
          <a:p>
            <a:endParaRPr kumimoji="1" lang="zh-CN" altLang="en-US"/>
          </a:p>
        </p:txBody>
      </p:sp>
      <p:sp>
        <p:nvSpPr>
          <p:cNvPr id="30" name="内容占位符 14"/>
          <p:cNvSpPr>
            <a:spLocks noGrp="1"/>
          </p:cNvSpPr>
          <p:nvPr>
            <p:ph sz="quarter" idx="25" hasCustomPrompt="1"/>
          </p:nvPr>
        </p:nvSpPr>
        <p:spPr>
          <a:xfrm>
            <a:off x="9217481" y="5836454"/>
            <a:ext cx="1450521" cy="334733"/>
          </a:xfrm>
        </p:spPr>
        <p:txBody>
          <a:bodyPr anchor="ctr">
            <a:noAutofit/>
          </a:bodyPr>
          <a:lstStyle>
            <a:lvl1pPr marL="0" indent="0" algn="ctr">
              <a:buNone/>
              <a:defRPr sz="1333"/>
            </a:lvl1pPr>
          </a:lstStyle>
          <a:p>
            <a:pPr lvl="0"/>
            <a:r>
              <a:rPr kumimoji="1" lang="en-US" altLang="en-US" dirty="0"/>
              <a:t>输入文字</a:t>
            </a:r>
            <a:endParaRPr kumimoji="1" lang="zh-CN" altLang="en-US" dirty="0"/>
          </a:p>
        </p:txBody>
      </p:sp>
      <p:sp>
        <p:nvSpPr>
          <p:cNvPr id="32" name="内容占位符 14"/>
          <p:cNvSpPr>
            <a:spLocks noGrp="1"/>
          </p:cNvSpPr>
          <p:nvPr>
            <p:ph sz="quarter" idx="27" hasCustomPrompt="1"/>
          </p:nvPr>
        </p:nvSpPr>
        <p:spPr>
          <a:xfrm>
            <a:off x="9188453" y="3246199"/>
            <a:ext cx="1450521" cy="334733"/>
          </a:xfrm>
        </p:spPr>
        <p:txBody>
          <a:bodyPr anchor="ctr">
            <a:noAutofit/>
          </a:bodyPr>
          <a:lstStyle>
            <a:lvl1pPr marL="0" indent="0" algn="ctr">
              <a:buNone/>
              <a:defRPr sz="1333"/>
            </a:lvl1pPr>
          </a:lstStyle>
          <a:p>
            <a:pPr lvl="0"/>
            <a:r>
              <a:rPr kumimoji="1" lang="en-US" altLang="en-US" dirty="0"/>
              <a:t>输入文字</a:t>
            </a:r>
            <a:endParaRPr kumimoji="1" lang="zh-CN" altLang="en-US" dirty="0"/>
          </a:p>
        </p:txBody>
      </p:sp>
      <p:sp>
        <p:nvSpPr>
          <p:cNvPr id="4" name="Title 1"/>
          <p:cNvSpPr>
            <a:spLocks noGrp="1"/>
          </p:cNvSpPr>
          <p:nvPr>
            <p:ph type="title" hasCustomPrompt="1"/>
          </p:nvPr>
        </p:nvSpPr>
        <p:spPr>
          <a:xfrm>
            <a:off x="838200" y="0"/>
            <a:ext cx="10515600" cy="1072568"/>
          </a:xfrm>
        </p:spPr>
        <p:txBody>
          <a:bodyPr>
            <a:normAutofit/>
          </a:bodyPr>
          <a:lstStyle>
            <a:lvl1pPr>
              <a:defRPr sz="3200" b="1" spc="0">
                <a:solidFill>
                  <a:srgbClr val="2473BD"/>
                </a:solidFill>
              </a:defRPr>
            </a:lvl1pPr>
          </a:lstStyle>
          <a:p>
            <a:r>
              <a:rPr lang="en-US" altLang="en-US" dirty="0" err="1"/>
              <a:t>标题</a:t>
            </a:r>
            <a:r>
              <a:rPr lang="en-US" altLang="en-US" dirty="0"/>
              <a:t> 24</a:t>
            </a:r>
            <a:r>
              <a:rPr lang="en-US" altLang="zh-CN" dirty="0"/>
              <a:t>pt</a:t>
            </a:r>
            <a:endParaRPr lang="en-US" dirty="0"/>
          </a:p>
        </p:txBody>
      </p:sp>
      <p:sp>
        <p:nvSpPr>
          <p:cNvPr id="11" name="矩形 10"/>
          <p:cNvSpPr/>
          <p:nvPr userDrawn="1"/>
        </p:nvSpPr>
        <p:spPr>
          <a:xfrm>
            <a:off x="969364" y="822921"/>
            <a:ext cx="7774899" cy="6095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4"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
        <p:nvSpPr>
          <p:cNvPr id="2" name="图片占位符 9">
            <a:extLst>
              <a:ext uri="{FF2B5EF4-FFF2-40B4-BE49-F238E27FC236}">
                <a16:creationId xmlns:a16="http://schemas.microsoft.com/office/drawing/2014/main" id="{E053D34A-F736-D2CD-CEE7-19A441BE6CD5}"/>
              </a:ext>
            </a:extLst>
          </p:cNvPr>
          <p:cNvSpPr>
            <a:spLocks noGrp="1"/>
          </p:cNvSpPr>
          <p:nvPr>
            <p:ph type="pic" sz="quarter" idx="28"/>
          </p:nvPr>
        </p:nvSpPr>
        <p:spPr>
          <a:xfrm>
            <a:off x="838200" y="3675455"/>
            <a:ext cx="3182259" cy="2040043"/>
          </a:xfrm>
        </p:spPr>
        <p:txBody>
          <a:bodyPr/>
          <a:lstStyle/>
          <a:p>
            <a:endParaRPr kumimoji="1" lang="zh-CN" altLang="en-US"/>
          </a:p>
        </p:txBody>
      </p:sp>
      <p:sp>
        <p:nvSpPr>
          <p:cNvPr id="3" name="图片占位符 9">
            <a:extLst>
              <a:ext uri="{FF2B5EF4-FFF2-40B4-BE49-F238E27FC236}">
                <a16:creationId xmlns:a16="http://schemas.microsoft.com/office/drawing/2014/main" id="{F2D74E34-1BC8-4D6F-15FA-6D1A9CBF4366}"/>
              </a:ext>
            </a:extLst>
          </p:cNvPr>
          <p:cNvSpPr>
            <a:spLocks noGrp="1"/>
          </p:cNvSpPr>
          <p:nvPr>
            <p:ph type="pic" sz="quarter" idx="29"/>
          </p:nvPr>
        </p:nvSpPr>
        <p:spPr>
          <a:xfrm>
            <a:off x="4297690" y="3675455"/>
            <a:ext cx="3554541" cy="2040043"/>
          </a:xfrm>
        </p:spPr>
        <p:txBody>
          <a:bodyPr/>
          <a:lstStyle/>
          <a:p>
            <a:endParaRPr kumimoji="1" lang="zh-CN" altLang="en-US"/>
          </a:p>
        </p:txBody>
      </p:sp>
      <p:sp>
        <p:nvSpPr>
          <p:cNvPr id="5" name="图片占位符 9">
            <a:extLst>
              <a:ext uri="{FF2B5EF4-FFF2-40B4-BE49-F238E27FC236}">
                <a16:creationId xmlns:a16="http://schemas.microsoft.com/office/drawing/2014/main" id="{6B08C472-7D59-1EC4-36D7-0CC9D04122F3}"/>
              </a:ext>
            </a:extLst>
          </p:cNvPr>
          <p:cNvSpPr>
            <a:spLocks noGrp="1"/>
          </p:cNvSpPr>
          <p:nvPr>
            <p:ph type="pic" sz="quarter" idx="30"/>
          </p:nvPr>
        </p:nvSpPr>
        <p:spPr>
          <a:xfrm>
            <a:off x="8129461" y="3675455"/>
            <a:ext cx="3224339" cy="2040043"/>
          </a:xfrm>
        </p:spPr>
        <p:txBody>
          <a:bodyPr/>
          <a:lstStyle/>
          <a:p>
            <a:endParaRPr kumimoji="1" lang="zh-CN" altLang="en-US"/>
          </a:p>
        </p:txBody>
      </p:sp>
    </p:spTree>
    <p:extLst>
      <p:ext uri="{BB962C8B-B14F-4D97-AF65-F5344CB8AC3E}">
        <p14:creationId xmlns:p14="http://schemas.microsoft.com/office/powerpoint/2010/main" val="15213997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结束语页">
    <p:spTree>
      <p:nvGrpSpPr>
        <p:cNvPr id="1" name=""/>
        <p:cNvGrpSpPr/>
        <p:nvPr/>
      </p:nvGrpSpPr>
      <p:grpSpPr>
        <a:xfrm>
          <a:off x="0" y="0"/>
          <a:ext cx="0" cy="0"/>
          <a:chOff x="0" y="0"/>
          <a:chExt cx="0" cy="0"/>
        </a:xfrm>
      </p:grpSpPr>
      <p:sp>
        <p:nvSpPr>
          <p:cNvPr id="3" name="内容占位符 2"/>
          <p:cNvSpPr>
            <a:spLocks noGrp="1"/>
          </p:cNvSpPr>
          <p:nvPr>
            <p:ph sz="quarter" idx="13" hasCustomPrompt="1"/>
          </p:nvPr>
        </p:nvSpPr>
        <p:spPr>
          <a:xfrm>
            <a:off x="838201" y="1072568"/>
            <a:ext cx="10515600" cy="4839584"/>
          </a:xfrm>
        </p:spPr>
        <p:txBody>
          <a:bodyPr>
            <a:normAutofit/>
          </a:bodyPr>
          <a:lstStyle>
            <a:lvl1pPr marL="457189" indent="-457189" algn="l">
              <a:lnSpc>
                <a:spcPct val="200000"/>
              </a:lnSpc>
              <a:buFont typeface="Arial" panose="020B0604020202020204" pitchFamily="34" charset="0"/>
              <a:buChar char="•"/>
              <a:defRPr sz="2667" b="0">
                <a:solidFill>
                  <a:srgbClr val="2473BD"/>
                </a:solidFill>
              </a:defRPr>
            </a:lvl1pPr>
            <a:lvl2pPr algn="ctr">
              <a:lnSpc>
                <a:spcPct val="150000"/>
              </a:lnSpc>
              <a:defRPr sz="2667"/>
            </a:lvl2pPr>
            <a:lvl3pPr marL="914377" indent="0" algn="l">
              <a:buNone/>
              <a:defRPr/>
            </a:lvl3pPr>
          </a:lstStyle>
          <a:p>
            <a:pPr lvl="0"/>
            <a:r>
              <a:rPr kumimoji="1" lang="zh-CN" altLang="en-US" dirty="0"/>
              <a:t>要点一 </a:t>
            </a:r>
            <a:r>
              <a:rPr kumimoji="1" lang="en-US" altLang="zh-CN" dirty="0"/>
              <a:t>20 </a:t>
            </a:r>
            <a:r>
              <a:rPr kumimoji="1" lang="en-US" altLang="zh-CN" dirty="0" err="1"/>
              <a:t>pt</a:t>
            </a:r>
            <a:endParaRPr kumimoji="1" lang="en-US" altLang="zh-CN" dirty="0"/>
          </a:p>
          <a:p>
            <a:pPr marL="457189" marR="0" lvl="0" indent="-457189" algn="l" defTabSz="914377" rtl="0" eaLnBrk="1" fontAlgn="auto" latinLnBrk="0" hangingPunct="1">
              <a:lnSpc>
                <a:spcPct val="150000"/>
              </a:lnSpc>
              <a:spcBef>
                <a:spcPts val="1000"/>
              </a:spcBef>
              <a:spcAft>
                <a:spcPts val="0"/>
              </a:spcAft>
              <a:buClrTx/>
              <a:buSzTx/>
              <a:buFont typeface="Arial" panose="020B0604020202020204" pitchFamily="34" charset="0"/>
              <a:buChar char="•"/>
              <a:tabLst/>
              <a:defRPr/>
            </a:pPr>
            <a:r>
              <a:rPr kumimoji="1" lang="zh-CN" altLang="en-US" dirty="0"/>
              <a:t>要点二 </a:t>
            </a:r>
            <a:r>
              <a:rPr kumimoji="1" lang="en-US" altLang="zh-CN" dirty="0"/>
              <a:t>20 </a:t>
            </a:r>
            <a:r>
              <a:rPr kumimoji="1" lang="en-US" altLang="zh-CN" dirty="0" err="1"/>
              <a:t>pt</a:t>
            </a:r>
            <a:endParaRPr kumimoji="1" lang="en-US" altLang="zh-CN" dirty="0"/>
          </a:p>
          <a:p>
            <a:pPr lvl="0"/>
            <a:endParaRPr kumimoji="1" lang="zh-CN" altLang="en-US" dirty="0"/>
          </a:p>
        </p:txBody>
      </p:sp>
      <p:sp>
        <p:nvSpPr>
          <p:cNvPr id="13"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
        <p:nvSpPr>
          <p:cNvPr id="2" name="Title 1">
            <a:extLst>
              <a:ext uri="{FF2B5EF4-FFF2-40B4-BE49-F238E27FC236}">
                <a16:creationId xmlns:a16="http://schemas.microsoft.com/office/drawing/2014/main" id="{4AA1A86D-5F81-110E-8749-3AEE7409EF64}"/>
              </a:ext>
            </a:extLst>
          </p:cNvPr>
          <p:cNvSpPr>
            <a:spLocks noGrp="1"/>
          </p:cNvSpPr>
          <p:nvPr>
            <p:ph type="title" hasCustomPrompt="1"/>
          </p:nvPr>
        </p:nvSpPr>
        <p:spPr>
          <a:xfrm>
            <a:off x="838200" y="0"/>
            <a:ext cx="10515600" cy="1072568"/>
          </a:xfrm>
        </p:spPr>
        <p:txBody>
          <a:bodyPr>
            <a:normAutofit/>
          </a:bodyPr>
          <a:lstStyle>
            <a:lvl1pPr>
              <a:defRPr sz="3200" b="1" spc="0">
                <a:solidFill>
                  <a:srgbClr val="2473BD"/>
                </a:solidFill>
              </a:defRPr>
            </a:lvl1pPr>
          </a:lstStyle>
          <a:p>
            <a:r>
              <a:rPr lang="zh-CN" altLang="en-US" dirty="0"/>
              <a:t>总结 </a:t>
            </a:r>
            <a:r>
              <a:rPr lang="en-US" altLang="zh-CN" dirty="0"/>
              <a:t>24pt</a:t>
            </a:r>
            <a:endParaRPr lang="en-US" dirty="0"/>
          </a:p>
        </p:txBody>
      </p:sp>
      <p:sp>
        <p:nvSpPr>
          <p:cNvPr id="4" name="矩形 3">
            <a:extLst>
              <a:ext uri="{FF2B5EF4-FFF2-40B4-BE49-F238E27FC236}">
                <a16:creationId xmlns:a16="http://schemas.microsoft.com/office/drawing/2014/main" id="{D36E43A8-455C-6392-05E0-6E9ACD341EE5}"/>
              </a:ext>
            </a:extLst>
          </p:cNvPr>
          <p:cNvSpPr/>
          <p:nvPr userDrawn="1"/>
        </p:nvSpPr>
        <p:spPr>
          <a:xfrm>
            <a:off x="969364" y="822921"/>
            <a:ext cx="7774899" cy="6095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Tree>
    <p:extLst>
      <p:ext uri="{BB962C8B-B14F-4D97-AF65-F5344CB8AC3E}">
        <p14:creationId xmlns:p14="http://schemas.microsoft.com/office/powerpoint/2010/main" val="18867269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结尾页">
    <p:spTree>
      <p:nvGrpSpPr>
        <p:cNvPr id="1" name=""/>
        <p:cNvGrpSpPr/>
        <p:nvPr/>
      </p:nvGrpSpPr>
      <p:grpSpPr>
        <a:xfrm>
          <a:off x="0" y="0"/>
          <a:ext cx="0" cy="0"/>
          <a:chOff x="0" y="0"/>
          <a:chExt cx="0" cy="0"/>
        </a:xfrm>
      </p:grpSpPr>
      <p:pic>
        <p:nvPicPr>
          <p:cNvPr id="16" name="图片 15"/>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4769188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0D805487-6FAC-A949-B4E1-6055E34AFC3F}" type="datetime6">
              <a:rPr lang="zh-CN" altLang="en-US" smtClean="0"/>
              <a:t>2023年4月</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DB2EF94A-F20B-4294-BE7A-65FC3A01A937}" type="slidenum">
              <a:rPr lang="zh-CN" altLang="en-US" smtClean="0"/>
              <a:t>‹#›</a:t>
            </a:fld>
            <a:endParaRPr lang="zh-CN" altLang="en-US"/>
          </a:p>
        </p:txBody>
      </p:sp>
      <p:sp>
        <p:nvSpPr>
          <p:cNvPr id="10" name="圆角矩形 9"/>
          <p:cNvSpPr/>
          <p:nvPr userDrawn="1"/>
        </p:nvSpPr>
        <p:spPr>
          <a:xfrm>
            <a:off x="0" y="142504"/>
            <a:ext cx="249382" cy="454232"/>
          </a:xfrm>
          <a:prstGeom prst="roundRect">
            <a:avLst>
              <a:gd name="adj" fmla="val 0"/>
            </a:avLst>
          </a:prstGeom>
          <a:solidFill>
            <a:srgbClr val="0078E5"/>
          </a:soli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3600" dirty="0">
              <a:latin typeface="Ebrima" panose="02000000000000000000" pitchFamily="2" charset="0"/>
              <a:ea typeface="微软雅黑" panose="020B0503020204020204" pitchFamily="34" charset="-122"/>
              <a:cs typeface="Ebrima" panose="02000000000000000000" pitchFamily="2" charset="0"/>
            </a:endParaRPr>
          </a:p>
        </p:txBody>
      </p:sp>
    </p:spTree>
    <p:extLst>
      <p:ext uri="{BB962C8B-B14F-4D97-AF65-F5344CB8AC3E}">
        <p14:creationId xmlns:p14="http://schemas.microsoft.com/office/powerpoint/2010/main" val="276869954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0C3E00E6-8211-7782-62A4-1D9114D3283C}"/>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9" name="矩形 8">
            <a:extLst>
              <a:ext uri="{FF2B5EF4-FFF2-40B4-BE49-F238E27FC236}">
                <a16:creationId xmlns:a16="http://schemas.microsoft.com/office/drawing/2014/main" id="{E36D54E2-42AC-0714-F70F-788F1B6D53B0}"/>
              </a:ext>
            </a:extLst>
          </p:cNvPr>
          <p:cNvSpPr/>
          <p:nvPr userDrawn="1"/>
        </p:nvSpPr>
        <p:spPr>
          <a:xfrm>
            <a:off x="14511" y="2932678"/>
            <a:ext cx="12194499" cy="1301469"/>
          </a:xfrm>
          <a:prstGeom prst="rect">
            <a:avLst/>
          </a:prstGeom>
          <a:gradFill flip="none" rotWithShape="1">
            <a:gsLst>
              <a:gs pos="0">
                <a:schemeClr val="accent1">
                  <a:lumMod val="45000"/>
                  <a:lumOff val="55000"/>
                  <a:alpha val="0"/>
                </a:schemeClr>
              </a:gs>
              <a:gs pos="100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zh-CN" altLang="en-US" sz="4800" b="1" spc="400" dirty="0">
              <a:solidFill>
                <a:schemeClr val="bg1"/>
              </a:solidFill>
              <a:latin typeface="Arial" panose="020B0604020202020204" pitchFamily="34" charset="0"/>
              <a:cs typeface="Arial" panose="020B0604020202020204" pitchFamily="34" charset="0"/>
            </a:endParaRPr>
          </a:p>
        </p:txBody>
      </p:sp>
      <p:sp>
        <p:nvSpPr>
          <p:cNvPr id="2" name="标题 1">
            <a:extLst>
              <a:ext uri="{FF2B5EF4-FFF2-40B4-BE49-F238E27FC236}">
                <a16:creationId xmlns:a16="http://schemas.microsoft.com/office/drawing/2014/main" id="{3019DEBC-382A-1457-8149-B78E698C656D}"/>
              </a:ext>
            </a:extLst>
          </p:cNvPr>
          <p:cNvSpPr>
            <a:spLocks noGrp="1"/>
          </p:cNvSpPr>
          <p:nvPr>
            <p:ph type="ctrTitle" hasCustomPrompt="1"/>
          </p:nvPr>
        </p:nvSpPr>
        <p:spPr>
          <a:xfrm>
            <a:off x="203201" y="3129040"/>
            <a:ext cx="9144000" cy="906759"/>
          </a:xfrm>
        </p:spPr>
        <p:txBody>
          <a:bodyPr anchor="b">
            <a:normAutofit/>
          </a:bodyPr>
          <a:lstStyle>
            <a:lvl1pPr algn="l">
              <a:defRPr sz="4800">
                <a:solidFill>
                  <a:schemeClr val="bg1"/>
                </a:solidFill>
              </a:defRPr>
            </a:lvl1pPr>
          </a:lstStyle>
          <a:p>
            <a:r>
              <a:rPr lang="zh-CN" altLang="en-US" dirty="0"/>
              <a:t>标题幻灯片 </a:t>
            </a:r>
            <a:r>
              <a:rPr lang="en-US" altLang="zh-CN" dirty="0"/>
              <a:t>36 </a:t>
            </a:r>
            <a:r>
              <a:rPr lang="en-US" altLang="zh-CN" dirty="0" err="1"/>
              <a:t>pt</a:t>
            </a:r>
            <a:endParaRPr lang="zh-CN" altLang="en-US" dirty="0"/>
          </a:p>
        </p:txBody>
      </p:sp>
      <p:sp>
        <p:nvSpPr>
          <p:cNvPr id="3" name="副标题 2">
            <a:extLst>
              <a:ext uri="{FF2B5EF4-FFF2-40B4-BE49-F238E27FC236}">
                <a16:creationId xmlns:a16="http://schemas.microsoft.com/office/drawing/2014/main" id="{216DCF18-569E-9675-E289-05FC06A8141B}"/>
              </a:ext>
            </a:extLst>
          </p:cNvPr>
          <p:cNvSpPr>
            <a:spLocks noGrp="1"/>
          </p:cNvSpPr>
          <p:nvPr>
            <p:ph type="subTitle" idx="1" hasCustomPrompt="1"/>
          </p:nvPr>
        </p:nvSpPr>
        <p:spPr>
          <a:xfrm>
            <a:off x="203201" y="4827488"/>
            <a:ext cx="9144000" cy="684136"/>
          </a:xfrm>
        </p:spPr>
        <p:txBody>
          <a:bodyPr/>
          <a:lstStyle>
            <a:lvl1pPr marL="0" indent="0" algn="l">
              <a:buNone/>
              <a:defRPr sz="3200">
                <a:solidFill>
                  <a:schemeClr val="bg1"/>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zh-CN" altLang="en-US" dirty="0"/>
              <a:t>演讲者信息 </a:t>
            </a:r>
            <a:r>
              <a:rPr lang="en-US" altLang="zh-CN" dirty="0"/>
              <a:t>24 </a:t>
            </a:r>
            <a:r>
              <a:rPr lang="en-US" altLang="zh-CN" dirty="0" err="1"/>
              <a:t>pt</a:t>
            </a:r>
            <a:endParaRPr lang="zh-CN" altLang="en-US" dirty="0"/>
          </a:p>
        </p:txBody>
      </p:sp>
      <p:pic>
        <p:nvPicPr>
          <p:cNvPr id="10" name="图片 9">
            <a:extLst>
              <a:ext uri="{FF2B5EF4-FFF2-40B4-BE49-F238E27FC236}">
                <a16:creationId xmlns:a16="http://schemas.microsoft.com/office/drawing/2014/main" id="{A80AA4DE-BC58-B343-2453-DAA8C609DF22}"/>
              </a:ext>
            </a:extLst>
          </p:cNvPr>
          <p:cNvPicPr>
            <a:picLocks noChangeAspect="1"/>
          </p:cNvPicPr>
          <p:nvPr userDrawn="1"/>
        </p:nvPicPr>
        <p:blipFill>
          <a:blip r:embed="rId3"/>
          <a:stretch>
            <a:fillRect/>
          </a:stretch>
        </p:blipFill>
        <p:spPr>
          <a:xfrm>
            <a:off x="203201" y="218959"/>
            <a:ext cx="4671259" cy="541621"/>
          </a:xfrm>
          <a:prstGeom prst="rect">
            <a:avLst/>
          </a:prstGeom>
        </p:spPr>
      </p:pic>
    </p:spTree>
    <p:extLst>
      <p:ext uri="{BB962C8B-B14F-4D97-AF65-F5344CB8AC3E}">
        <p14:creationId xmlns:p14="http://schemas.microsoft.com/office/powerpoint/2010/main" val="16041699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DE7F6B1E-6ED5-93F9-55B0-F5CCD823CA37}"/>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3019DEBC-382A-1457-8149-B78E698C656D}"/>
              </a:ext>
            </a:extLst>
          </p:cNvPr>
          <p:cNvSpPr>
            <a:spLocks noGrp="1"/>
          </p:cNvSpPr>
          <p:nvPr>
            <p:ph type="ctrTitle" hasCustomPrompt="1"/>
          </p:nvPr>
        </p:nvSpPr>
        <p:spPr>
          <a:xfrm>
            <a:off x="493010" y="2975622"/>
            <a:ext cx="6880247" cy="906759"/>
          </a:xfrm>
        </p:spPr>
        <p:txBody>
          <a:bodyPr anchor="b">
            <a:normAutofit/>
          </a:bodyPr>
          <a:lstStyle>
            <a:lvl1pPr algn="l">
              <a:defRPr sz="4800">
                <a:solidFill>
                  <a:srgbClr val="2473BC"/>
                </a:solidFill>
              </a:defRPr>
            </a:lvl1pPr>
          </a:lstStyle>
          <a:p>
            <a:r>
              <a:rPr lang="zh-CN" altLang="en-US" dirty="0"/>
              <a:t>标题幻灯片 </a:t>
            </a:r>
            <a:r>
              <a:rPr lang="en-US" altLang="zh-CN" dirty="0"/>
              <a:t>36 </a:t>
            </a:r>
            <a:r>
              <a:rPr lang="en-US" altLang="zh-CN" dirty="0" err="1"/>
              <a:t>pt</a:t>
            </a:r>
            <a:endParaRPr lang="zh-CN" altLang="en-US" dirty="0"/>
          </a:p>
        </p:txBody>
      </p:sp>
      <p:sp>
        <p:nvSpPr>
          <p:cNvPr id="3" name="副标题 2">
            <a:extLst>
              <a:ext uri="{FF2B5EF4-FFF2-40B4-BE49-F238E27FC236}">
                <a16:creationId xmlns:a16="http://schemas.microsoft.com/office/drawing/2014/main" id="{216DCF18-569E-9675-E289-05FC06A8141B}"/>
              </a:ext>
            </a:extLst>
          </p:cNvPr>
          <p:cNvSpPr>
            <a:spLocks noGrp="1"/>
          </p:cNvSpPr>
          <p:nvPr>
            <p:ph type="subTitle" idx="1" hasCustomPrompt="1"/>
          </p:nvPr>
        </p:nvSpPr>
        <p:spPr>
          <a:xfrm>
            <a:off x="493009" y="4507701"/>
            <a:ext cx="6880248" cy="684136"/>
          </a:xfrm>
        </p:spPr>
        <p:txBody>
          <a:bodyPr/>
          <a:lstStyle>
            <a:lvl1pPr marL="0" indent="0" algn="l">
              <a:buNone/>
              <a:defRPr sz="3200">
                <a:solidFill>
                  <a:srgbClr val="2473BC"/>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zh-CN" altLang="en-US" dirty="0"/>
              <a:t>演讲者信息 </a:t>
            </a:r>
            <a:r>
              <a:rPr lang="en-US" altLang="zh-CN" dirty="0"/>
              <a:t>24 </a:t>
            </a:r>
            <a:r>
              <a:rPr lang="en-US" altLang="zh-CN" dirty="0" err="1"/>
              <a:t>pt</a:t>
            </a:r>
            <a:endParaRPr lang="zh-CN" altLang="en-US" dirty="0"/>
          </a:p>
        </p:txBody>
      </p:sp>
      <p:pic>
        <p:nvPicPr>
          <p:cNvPr id="11" name="图片 10">
            <a:extLst>
              <a:ext uri="{FF2B5EF4-FFF2-40B4-BE49-F238E27FC236}">
                <a16:creationId xmlns:a16="http://schemas.microsoft.com/office/drawing/2014/main" id="{83739D89-D59D-D2DF-74AB-46B76282E2E4}"/>
              </a:ext>
            </a:extLst>
          </p:cNvPr>
          <p:cNvPicPr>
            <a:picLocks noChangeAspect="1"/>
          </p:cNvPicPr>
          <p:nvPr userDrawn="1"/>
        </p:nvPicPr>
        <p:blipFill>
          <a:blip r:embed="rId3"/>
          <a:stretch>
            <a:fillRect/>
          </a:stretch>
        </p:blipFill>
        <p:spPr>
          <a:xfrm>
            <a:off x="493009" y="705262"/>
            <a:ext cx="3899504" cy="443125"/>
          </a:xfrm>
          <a:prstGeom prst="rect">
            <a:avLst/>
          </a:prstGeom>
        </p:spPr>
      </p:pic>
    </p:spTree>
    <p:extLst>
      <p:ext uri="{BB962C8B-B14F-4D97-AF65-F5344CB8AC3E}">
        <p14:creationId xmlns:p14="http://schemas.microsoft.com/office/powerpoint/2010/main" val="340475542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3_标题幻灯片">
    <p:spTree>
      <p:nvGrpSpPr>
        <p:cNvPr id="1" name=""/>
        <p:cNvGrpSpPr/>
        <p:nvPr/>
      </p:nvGrpSpPr>
      <p:grpSpPr>
        <a:xfrm>
          <a:off x="0" y="0"/>
          <a:ext cx="0" cy="0"/>
          <a:chOff x="0" y="0"/>
          <a:chExt cx="0" cy="0"/>
        </a:xfrm>
      </p:grpSpPr>
      <p:pic>
        <p:nvPicPr>
          <p:cNvPr id="6" name="图片 5">
            <a:extLst>
              <a:ext uri="{FF2B5EF4-FFF2-40B4-BE49-F238E27FC236}">
                <a16:creationId xmlns:a16="http://schemas.microsoft.com/office/drawing/2014/main" id="{9B01B96B-E550-7C65-65FD-DB4F5CBF4E6D}"/>
              </a:ext>
            </a:extLst>
          </p:cNvPr>
          <p:cNvPicPr>
            <a:picLocks noChangeAspect="1"/>
          </p:cNvPicPr>
          <p:nvPr userDrawn="1"/>
        </p:nvPicPr>
        <p:blipFill>
          <a:blip r:embed="rId2"/>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3019DEBC-382A-1457-8149-B78E698C656D}"/>
              </a:ext>
            </a:extLst>
          </p:cNvPr>
          <p:cNvSpPr>
            <a:spLocks noGrp="1"/>
          </p:cNvSpPr>
          <p:nvPr>
            <p:ph type="ctrTitle" hasCustomPrompt="1"/>
          </p:nvPr>
        </p:nvSpPr>
        <p:spPr>
          <a:xfrm>
            <a:off x="629586" y="2975622"/>
            <a:ext cx="6605665" cy="906759"/>
          </a:xfrm>
        </p:spPr>
        <p:txBody>
          <a:bodyPr anchor="b">
            <a:normAutofit/>
          </a:bodyPr>
          <a:lstStyle>
            <a:lvl1pPr algn="l">
              <a:defRPr sz="4800">
                <a:solidFill>
                  <a:srgbClr val="2473BC"/>
                </a:solidFill>
              </a:defRPr>
            </a:lvl1pPr>
          </a:lstStyle>
          <a:p>
            <a:r>
              <a:rPr lang="zh-CN" altLang="en-US" dirty="0"/>
              <a:t>标题幻灯片 </a:t>
            </a:r>
            <a:r>
              <a:rPr lang="en-US" altLang="zh-CN" dirty="0"/>
              <a:t>36 </a:t>
            </a:r>
            <a:r>
              <a:rPr lang="en-US" altLang="zh-CN" dirty="0" err="1"/>
              <a:t>pt</a:t>
            </a:r>
            <a:endParaRPr lang="zh-CN" altLang="en-US" dirty="0"/>
          </a:p>
        </p:txBody>
      </p:sp>
      <p:sp>
        <p:nvSpPr>
          <p:cNvPr id="3" name="副标题 2">
            <a:extLst>
              <a:ext uri="{FF2B5EF4-FFF2-40B4-BE49-F238E27FC236}">
                <a16:creationId xmlns:a16="http://schemas.microsoft.com/office/drawing/2014/main" id="{216DCF18-569E-9675-E289-05FC06A8141B}"/>
              </a:ext>
            </a:extLst>
          </p:cNvPr>
          <p:cNvSpPr>
            <a:spLocks noGrp="1"/>
          </p:cNvSpPr>
          <p:nvPr>
            <p:ph type="subTitle" idx="1" hasCustomPrompt="1"/>
          </p:nvPr>
        </p:nvSpPr>
        <p:spPr>
          <a:xfrm>
            <a:off x="629586" y="4507701"/>
            <a:ext cx="6605665" cy="684136"/>
          </a:xfrm>
        </p:spPr>
        <p:txBody>
          <a:bodyPr/>
          <a:lstStyle>
            <a:lvl1pPr marL="0" indent="0" algn="l">
              <a:buNone/>
              <a:defRPr sz="3200">
                <a:solidFill>
                  <a:srgbClr val="2473BC"/>
                </a:solidFill>
              </a:defRPr>
            </a:lvl1pPr>
            <a:lvl2pPr marL="609585" indent="0" algn="ctr">
              <a:buNone/>
              <a:defRPr sz="2667"/>
            </a:lvl2pPr>
            <a:lvl3pPr marL="1219170" indent="0" algn="ctr">
              <a:buNone/>
              <a:defRPr sz="2400"/>
            </a:lvl3pPr>
            <a:lvl4pPr marL="1828754" indent="0" algn="ctr">
              <a:buNone/>
              <a:defRPr sz="2133"/>
            </a:lvl4pPr>
            <a:lvl5pPr marL="2438339" indent="0" algn="ctr">
              <a:buNone/>
              <a:defRPr sz="2133"/>
            </a:lvl5pPr>
            <a:lvl6pPr marL="3047924" indent="0" algn="ctr">
              <a:buNone/>
              <a:defRPr sz="2133"/>
            </a:lvl6pPr>
            <a:lvl7pPr marL="3657509" indent="0" algn="ctr">
              <a:buNone/>
              <a:defRPr sz="2133"/>
            </a:lvl7pPr>
            <a:lvl8pPr marL="4267093" indent="0" algn="ctr">
              <a:buNone/>
              <a:defRPr sz="2133"/>
            </a:lvl8pPr>
            <a:lvl9pPr marL="4876678" indent="0" algn="ctr">
              <a:buNone/>
              <a:defRPr sz="2133"/>
            </a:lvl9pPr>
          </a:lstStyle>
          <a:p>
            <a:r>
              <a:rPr lang="zh-CN" altLang="en-US" dirty="0"/>
              <a:t>演讲者信息 </a:t>
            </a:r>
            <a:r>
              <a:rPr lang="en-US" altLang="zh-CN" dirty="0"/>
              <a:t>24 </a:t>
            </a:r>
            <a:r>
              <a:rPr lang="en-US" altLang="zh-CN" dirty="0" err="1"/>
              <a:t>pt</a:t>
            </a:r>
            <a:endParaRPr lang="zh-CN" altLang="en-US" dirty="0"/>
          </a:p>
        </p:txBody>
      </p:sp>
    </p:spTree>
    <p:extLst>
      <p:ext uri="{BB962C8B-B14F-4D97-AF65-F5344CB8AC3E}">
        <p14:creationId xmlns:p14="http://schemas.microsoft.com/office/powerpoint/2010/main" val="18948051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
    <p:spTree>
      <p:nvGrpSpPr>
        <p:cNvPr id="1" name=""/>
        <p:cNvGrpSpPr/>
        <p:nvPr/>
      </p:nvGrpSpPr>
      <p:grpSpPr>
        <a:xfrm>
          <a:off x="0" y="0"/>
          <a:ext cx="0" cy="0"/>
          <a:chOff x="0" y="0"/>
          <a:chExt cx="0" cy="0"/>
        </a:xfrm>
      </p:grpSpPr>
      <p:pic>
        <p:nvPicPr>
          <p:cNvPr id="12" name="图片 11"/>
          <p:cNvPicPr>
            <a:picLocks noChangeAspect="1"/>
          </p:cNvPicPr>
          <p:nvPr userDrawn="1"/>
        </p:nvPicPr>
        <p:blipFill>
          <a:blip r:embed="rId2"/>
          <a:stretch>
            <a:fillRect/>
          </a:stretch>
        </p:blipFill>
        <p:spPr>
          <a:xfrm>
            <a:off x="0" y="0"/>
            <a:ext cx="12192000" cy="6858000"/>
          </a:xfrm>
          <a:prstGeom prst="rect">
            <a:avLst/>
          </a:prstGeom>
        </p:spPr>
      </p:pic>
      <p:sp>
        <p:nvSpPr>
          <p:cNvPr id="8" name="Title 1"/>
          <p:cNvSpPr>
            <a:spLocks noGrp="1"/>
          </p:cNvSpPr>
          <p:nvPr>
            <p:ph type="title" hasCustomPrompt="1"/>
          </p:nvPr>
        </p:nvSpPr>
        <p:spPr>
          <a:xfrm>
            <a:off x="384716" y="181897"/>
            <a:ext cx="7195135" cy="884900"/>
          </a:xfrm>
        </p:spPr>
        <p:txBody>
          <a:bodyPr>
            <a:normAutofit/>
          </a:bodyPr>
          <a:lstStyle>
            <a:lvl1pPr>
              <a:defRPr sz="3733" b="1" spc="400">
                <a:solidFill>
                  <a:srgbClr val="2473BD"/>
                </a:solidFill>
              </a:defRPr>
            </a:lvl1pPr>
          </a:lstStyle>
          <a:p>
            <a:r>
              <a:rPr lang="zh-CN" altLang="en-US" dirty="0"/>
              <a:t>  内容概览 </a:t>
            </a:r>
            <a:r>
              <a:rPr lang="en-US" altLang="zh-CN" dirty="0"/>
              <a:t>28pt</a:t>
            </a:r>
            <a:endParaRPr lang="en-US" dirty="0"/>
          </a:p>
        </p:txBody>
      </p:sp>
      <p:sp>
        <p:nvSpPr>
          <p:cNvPr id="2" name="Footer Placeholder 4"/>
          <p:cNvSpPr txBox="1"/>
          <p:nvPr userDrawn="1"/>
        </p:nvSpPr>
        <p:spPr>
          <a:xfrm>
            <a:off x="2462431" y="5681614"/>
            <a:ext cx="4114800" cy="365125"/>
          </a:xfrm>
          <a:prstGeom prst="rect">
            <a:avLst/>
          </a:prstGeom>
        </p:spPr>
        <p:txBody>
          <a:bodyPr vert="horz" lIns="121920" tIns="60960" rIns="121920" bIns="60960" rtlCol="0" anchor="ctr"/>
          <a:lstStyle>
            <a:defPPr>
              <a:defRPr lang="zh-CN"/>
            </a:defPPr>
            <a:lvl1pPr marL="0" algn="ctr" defTabSz="685800" rtl="0" eaLnBrk="1" latinLnBrk="0" hangingPunct="1">
              <a:defRPr sz="900" kern="1200">
                <a:solidFill>
                  <a:schemeClr val="tx1">
                    <a:tint val="75000"/>
                  </a:schemeClr>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a:lstStyle>
          <a:p>
            <a:endParaRPr kumimoji="1" lang="zh-CN" altLang="en-US" sz="1200" dirty="0"/>
          </a:p>
        </p:txBody>
      </p:sp>
      <p:sp>
        <p:nvSpPr>
          <p:cNvPr id="13" name="Slide Number Placeholder 5"/>
          <p:cNvSpPr>
            <a:spLocks noGrp="1"/>
          </p:cNvSpPr>
          <p:nvPr>
            <p:ph type="sldNum" sz="quarter" idx="4"/>
          </p:nvPr>
        </p:nvSpPr>
        <p:spPr>
          <a:xfrm>
            <a:off x="8914208"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
        <p:nvSpPr>
          <p:cNvPr id="4" name="矩形 3">
            <a:extLst>
              <a:ext uri="{FF2B5EF4-FFF2-40B4-BE49-F238E27FC236}">
                <a16:creationId xmlns:a16="http://schemas.microsoft.com/office/drawing/2014/main" id="{021D3A91-AA91-E870-FC18-F4DABF2A47A8}"/>
              </a:ext>
            </a:extLst>
          </p:cNvPr>
          <p:cNvSpPr/>
          <p:nvPr userDrawn="1"/>
        </p:nvSpPr>
        <p:spPr>
          <a:xfrm flipV="1">
            <a:off x="357754" y="1038297"/>
            <a:ext cx="8324153" cy="4571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5" name="矩形 4">
            <a:extLst>
              <a:ext uri="{FF2B5EF4-FFF2-40B4-BE49-F238E27FC236}">
                <a16:creationId xmlns:a16="http://schemas.microsoft.com/office/drawing/2014/main" id="{004C68B5-661A-03CA-24BE-DCB75DC839E6}"/>
              </a:ext>
            </a:extLst>
          </p:cNvPr>
          <p:cNvSpPr/>
          <p:nvPr userDrawn="1"/>
        </p:nvSpPr>
        <p:spPr>
          <a:xfrm>
            <a:off x="0" y="286327"/>
            <a:ext cx="315707" cy="729280"/>
          </a:xfrm>
          <a:prstGeom prst="rect">
            <a:avLst/>
          </a:prstGeom>
          <a:solidFill>
            <a:srgbClr val="0070C0"/>
          </a:solidFill>
          <a:ln>
            <a:solidFill>
              <a:srgbClr val="00B0F0"/>
            </a:solidFill>
          </a:ln>
          <a:effectLst>
            <a:outerShdw blurRad="50800" dist="38100" dir="2700000" algn="tl"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538648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章节页">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2"/>
          <a:stretch>
            <a:fillRect/>
          </a:stretch>
        </p:blipFill>
        <p:spPr>
          <a:xfrm>
            <a:off x="28731" y="0"/>
            <a:ext cx="12192000" cy="6858000"/>
          </a:xfrm>
          <a:prstGeom prst="rect">
            <a:avLst/>
          </a:prstGeom>
        </p:spPr>
      </p:pic>
      <p:sp>
        <p:nvSpPr>
          <p:cNvPr id="13" name="Content Placeholder 2"/>
          <p:cNvSpPr>
            <a:spLocks noGrp="1"/>
          </p:cNvSpPr>
          <p:nvPr>
            <p:ph idx="1" hasCustomPrompt="1"/>
          </p:nvPr>
        </p:nvSpPr>
        <p:spPr>
          <a:xfrm>
            <a:off x="770467" y="2508355"/>
            <a:ext cx="10583333" cy="2578303"/>
          </a:xfrm>
        </p:spPr>
        <p:txBody>
          <a:bodyPr>
            <a:normAutofit/>
          </a:bodyPr>
          <a:lstStyle>
            <a:lvl1pPr marL="0" indent="0">
              <a:lnSpc>
                <a:spcPct val="150000"/>
              </a:lnSpc>
              <a:buFontTx/>
              <a:buNone/>
              <a:defRPr sz="3200" b="1">
                <a:solidFill>
                  <a:srgbClr val="2473BD"/>
                </a:solidFill>
              </a:defRPr>
            </a:lvl1pPr>
            <a:lvl2pPr>
              <a:lnSpc>
                <a:spcPct val="150000"/>
              </a:lnSpc>
              <a:defRPr sz="2667">
                <a:solidFill>
                  <a:schemeClr val="accent1"/>
                </a:solidFill>
              </a:defRPr>
            </a:lvl2pPr>
            <a:lvl3pPr>
              <a:defRPr sz="2800"/>
            </a:lvl3pPr>
            <a:lvl4pPr>
              <a:defRPr sz="1667"/>
            </a:lvl4pPr>
            <a:lvl5pPr>
              <a:defRPr sz="2800"/>
            </a:lvl5pPr>
          </a:lstStyle>
          <a:p>
            <a:pPr lvl="0"/>
            <a:r>
              <a:rPr kumimoji="1" lang="zh-CN" altLang="en-US" dirty="0"/>
              <a:t>章节标题 </a:t>
            </a:r>
            <a:r>
              <a:rPr lang="en-US" altLang="zh-CN" dirty="0"/>
              <a:t>24pt</a:t>
            </a:r>
            <a:endParaRPr lang="zh-CN" altLang="en-US" dirty="0"/>
          </a:p>
          <a:p>
            <a:pPr lvl="1"/>
            <a:r>
              <a:rPr lang="zh-CN" altLang="en-US" dirty="0"/>
              <a:t>次级内容 </a:t>
            </a:r>
            <a:r>
              <a:rPr lang="en-US" altLang="zh-CN" dirty="0"/>
              <a:t>20pt</a:t>
            </a:r>
            <a:endParaRPr lang="zh-CN" altLang="en-US" dirty="0"/>
          </a:p>
        </p:txBody>
      </p:sp>
      <p:sp>
        <p:nvSpPr>
          <p:cNvPr id="16"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Tree>
    <p:extLst>
      <p:ext uri="{BB962C8B-B14F-4D97-AF65-F5344CB8AC3E}">
        <p14:creationId xmlns:p14="http://schemas.microsoft.com/office/powerpoint/2010/main" val="692015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内容页">
    <p:bg>
      <p:bgPr>
        <a:gradFill flip="none" rotWithShape="1">
          <a:gsLst>
            <a:gs pos="0">
              <a:srgbClr val="080CB8"/>
            </a:gs>
            <a:gs pos="100000">
              <a:schemeClr val="accent1">
                <a:lumMod val="60000"/>
                <a:lumOff val="40000"/>
              </a:schemeClr>
            </a:gs>
          </a:gsLst>
          <a:lin ang="10800000" scaled="1"/>
          <a:tileRect/>
        </a:gradFill>
        <a:effectLst/>
      </p:bgPr>
    </p:bg>
    <p:spTree>
      <p:nvGrpSpPr>
        <p:cNvPr id="1" name=""/>
        <p:cNvGrpSpPr/>
        <p:nvPr/>
      </p:nvGrpSpPr>
      <p:grpSpPr>
        <a:xfrm>
          <a:off x="0" y="0"/>
          <a:ext cx="0" cy="0"/>
          <a:chOff x="0" y="0"/>
          <a:chExt cx="0" cy="0"/>
        </a:xfrm>
      </p:grpSpPr>
      <p:sp>
        <p:nvSpPr>
          <p:cNvPr id="2" name="TextBox 2"/>
          <p:cNvSpPr txBox="1"/>
          <p:nvPr userDrawn="1"/>
        </p:nvSpPr>
        <p:spPr>
          <a:xfrm>
            <a:off x="685656" y="1659661"/>
            <a:ext cx="10299705" cy="487735"/>
          </a:xfrm>
          <a:prstGeom prst="rect">
            <a:avLst/>
          </a:prstGeom>
          <a:ln w="12700">
            <a:miter lim="400000"/>
          </a:ln>
        </p:spPr>
        <p:txBody>
          <a:bodyPr lIns="38277" tIns="38277" rIns="38277" bIns="38277">
            <a:spAutoFit/>
          </a:bodyPr>
          <a:lstStyle>
            <a:lvl1pPr defTabSz="1219200">
              <a:defRPr sz="2000" b="1">
                <a:latin typeface="微软雅黑" panose="020B0503020204020204" pitchFamily="34" charset="-122"/>
                <a:ea typeface="微软雅黑" panose="020B0503020204020204" pitchFamily="34" charset="-122"/>
                <a:cs typeface="微软雅黑" panose="020B0503020204020204" pitchFamily="34" charset="-122"/>
                <a:sym typeface="微软雅黑" panose="020B0503020204020204" pitchFamily="34" charset="-122"/>
              </a:defRPr>
            </a:lvl1pPr>
          </a:lstStyle>
          <a:p>
            <a:endParaRPr sz="2667" dirty="0">
              <a:latin typeface="Arial" panose="020B0604020202020204" pitchFamily="34" charset="0"/>
              <a:cs typeface="Arial" panose="020B0604020202020204" pitchFamily="34" charset="0"/>
            </a:endParaRPr>
          </a:p>
        </p:txBody>
      </p:sp>
      <p:sp>
        <p:nvSpPr>
          <p:cNvPr id="7" name="Content Placeholder 2"/>
          <p:cNvSpPr>
            <a:spLocks noGrp="1"/>
          </p:cNvSpPr>
          <p:nvPr>
            <p:ph idx="1" hasCustomPrompt="1"/>
          </p:nvPr>
        </p:nvSpPr>
        <p:spPr>
          <a:xfrm>
            <a:off x="838200" y="1072568"/>
            <a:ext cx="10515600" cy="4932032"/>
          </a:xfrm>
        </p:spPr>
        <p:txBody>
          <a:bodyPr/>
          <a:lstStyle>
            <a:lvl1pPr>
              <a:lnSpc>
                <a:spcPct val="150000"/>
              </a:lnSpc>
              <a:defRPr sz="2667" b="0"/>
            </a:lvl1pPr>
            <a:lvl2pPr>
              <a:lnSpc>
                <a:spcPct val="150000"/>
              </a:lnSpc>
              <a:defRPr sz="2133"/>
            </a:lvl2pPr>
            <a:lvl3pPr>
              <a:lnSpc>
                <a:spcPct val="150000"/>
              </a:lnSpc>
              <a:defRPr sz="1600"/>
            </a:lvl3pPr>
            <a:lvl4pPr>
              <a:lnSpc>
                <a:spcPct val="150000"/>
              </a:lnSpc>
              <a:defRPr/>
            </a:lvl4pPr>
            <a:lvl5pPr>
              <a:lnSpc>
                <a:spcPct val="150000"/>
              </a:lnSpc>
              <a:defRPr/>
            </a:lvl5pPr>
          </a:lstStyle>
          <a:p>
            <a:pPr lvl="0"/>
            <a:r>
              <a:rPr lang="zh-CN" altLang="en-US" dirty="0"/>
              <a:t>第一级 </a:t>
            </a:r>
            <a:r>
              <a:rPr lang="en-US" altLang="zh-CN" dirty="0"/>
              <a:t>20pt</a:t>
            </a:r>
            <a:endParaRPr lang="zh-CN" altLang="en-US" dirty="0"/>
          </a:p>
          <a:p>
            <a:pPr lvl="1"/>
            <a:r>
              <a:rPr lang="zh-CN" altLang="en-US" dirty="0"/>
              <a:t>第二级 </a:t>
            </a:r>
            <a:r>
              <a:rPr lang="en-US" altLang="zh-CN" dirty="0"/>
              <a:t>16pt</a:t>
            </a:r>
            <a:endParaRPr lang="zh-CN" altLang="en-US" dirty="0"/>
          </a:p>
          <a:p>
            <a:pPr lvl="2"/>
            <a:r>
              <a:rPr lang="zh-CN" altLang="en-US" dirty="0"/>
              <a:t>第三级 </a:t>
            </a:r>
            <a:r>
              <a:rPr lang="en-US" altLang="zh-CN" dirty="0"/>
              <a:t>12pt</a:t>
            </a:r>
            <a:endParaRPr lang="zh-CN" altLang="en-US" dirty="0"/>
          </a:p>
        </p:txBody>
      </p:sp>
      <p:sp>
        <p:nvSpPr>
          <p:cNvPr id="9" name="Title 1"/>
          <p:cNvSpPr>
            <a:spLocks noGrp="1"/>
          </p:cNvSpPr>
          <p:nvPr>
            <p:ph type="title" hasCustomPrompt="1"/>
          </p:nvPr>
        </p:nvSpPr>
        <p:spPr>
          <a:xfrm>
            <a:off x="838200" y="0"/>
            <a:ext cx="10515600" cy="1072568"/>
          </a:xfrm>
        </p:spPr>
        <p:txBody>
          <a:bodyPr>
            <a:normAutofit/>
          </a:bodyPr>
          <a:lstStyle>
            <a:lvl1pPr>
              <a:defRPr sz="3200" b="1" spc="0">
                <a:solidFill>
                  <a:srgbClr val="2473BD"/>
                </a:solidFill>
              </a:defRPr>
            </a:lvl1pPr>
          </a:lstStyle>
          <a:p>
            <a:r>
              <a:rPr lang="en-US" altLang="en-US" dirty="0" err="1"/>
              <a:t>标题</a:t>
            </a:r>
            <a:r>
              <a:rPr lang="en-US" altLang="en-US" dirty="0"/>
              <a:t> 24</a:t>
            </a:r>
            <a:r>
              <a:rPr lang="en-US" altLang="zh-CN" dirty="0"/>
              <a:t>pt</a:t>
            </a:r>
            <a:endParaRPr lang="en-US" dirty="0"/>
          </a:p>
        </p:txBody>
      </p:sp>
      <p:sp>
        <p:nvSpPr>
          <p:cNvPr id="10" name="矩形 9"/>
          <p:cNvSpPr/>
          <p:nvPr userDrawn="1"/>
        </p:nvSpPr>
        <p:spPr>
          <a:xfrm>
            <a:off x="969364" y="822921"/>
            <a:ext cx="7774899" cy="6095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Tree>
    <p:extLst>
      <p:ext uri="{BB962C8B-B14F-4D97-AF65-F5344CB8AC3E}">
        <p14:creationId xmlns:p14="http://schemas.microsoft.com/office/powerpoint/2010/main" val="20284132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表页样式1">
    <p:spTree>
      <p:nvGrpSpPr>
        <p:cNvPr id="1" name=""/>
        <p:cNvGrpSpPr/>
        <p:nvPr/>
      </p:nvGrpSpPr>
      <p:grpSpPr>
        <a:xfrm>
          <a:off x="0" y="0"/>
          <a:ext cx="0" cy="0"/>
          <a:chOff x="0" y="0"/>
          <a:chExt cx="0" cy="0"/>
        </a:xfrm>
      </p:grpSpPr>
      <p:sp>
        <p:nvSpPr>
          <p:cNvPr id="5" name="Title 1"/>
          <p:cNvSpPr>
            <a:spLocks noGrp="1"/>
          </p:cNvSpPr>
          <p:nvPr>
            <p:ph type="title" hasCustomPrompt="1"/>
          </p:nvPr>
        </p:nvSpPr>
        <p:spPr>
          <a:xfrm>
            <a:off x="838200" y="0"/>
            <a:ext cx="10515600" cy="1072568"/>
          </a:xfrm>
        </p:spPr>
        <p:txBody>
          <a:bodyPr>
            <a:normAutofit/>
          </a:bodyPr>
          <a:lstStyle>
            <a:lvl1pPr>
              <a:defRPr sz="3200" b="1" spc="0">
                <a:solidFill>
                  <a:srgbClr val="2473BD"/>
                </a:solidFill>
              </a:defRPr>
            </a:lvl1pPr>
          </a:lstStyle>
          <a:p>
            <a:r>
              <a:rPr lang="en-US" altLang="en-US" dirty="0" err="1"/>
              <a:t>标题</a:t>
            </a:r>
            <a:r>
              <a:rPr lang="en-US" altLang="en-US" dirty="0"/>
              <a:t> 24</a:t>
            </a:r>
            <a:r>
              <a:rPr lang="en-US" altLang="zh-CN" dirty="0"/>
              <a:t>pt</a:t>
            </a:r>
            <a:endParaRPr lang="en-US" dirty="0"/>
          </a:p>
        </p:txBody>
      </p:sp>
      <p:sp>
        <p:nvSpPr>
          <p:cNvPr id="8" name="图表占位符 7"/>
          <p:cNvSpPr>
            <a:spLocks noGrp="1"/>
          </p:cNvSpPr>
          <p:nvPr>
            <p:ph type="chart" sz="quarter" idx="13"/>
          </p:nvPr>
        </p:nvSpPr>
        <p:spPr>
          <a:xfrm>
            <a:off x="838200" y="1072569"/>
            <a:ext cx="10515600" cy="4936681"/>
          </a:xfrm>
        </p:spPr>
        <p:txBody>
          <a:bodyPr/>
          <a:lstStyle/>
          <a:p>
            <a:endParaRPr kumimoji="1" lang="zh-CN" altLang="en-US" dirty="0"/>
          </a:p>
        </p:txBody>
      </p:sp>
      <p:sp>
        <p:nvSpPr>
          <p:cNvPr id="12" name="矩形 11"/>
          <p:cNvSpPr/>
          <p:nvPr userDrawn="1"/>
        </p:nvSpPr>
        <p:spPr>
          <a:xfrm>
            <a:off x="969364" y="822921"/>
            <a:ext cx="7774899" cy="6095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5"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Tree>
    <p:extLst>
      <p:ext uri="{BB962C8B-B14F-4D97-AF65-F5344CB8AC3E}">
        <p14:creationId xmlns:p14="http://schemas.microsoft.com/office/powerpoint/2010/main" val="258582890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图表页样式2">
    <p:spTree>
      <p:nvGrpSpPr>
        <p:cNvPr id="1" name=""/>
        <p:cNvGrpSpPr/>
        <p:nvPr/>
      </p:nvGrpSpPr>
      <p:grpSpPr>
        <a:xfrm>
          <a:off x="0" y="0"/>
          <a:ext cx="0" cy="0"/>
          <a:chOff x="0" y="0"/>
          <a:chExt cx="0" cy="0"/>
        </a:xfrm>
      </p:grpSpPr>
      <p:sp>
        <p:nvSpPr>
          <p:cNvPr id="7" name="图表占位符 6"/>
          <p:cNvSpPr>
            <a:spLocks noGrp="1"/>
          </p:cNvSpPr>
          <p:nvPr>
            <p:ph type="chart" sz="quarter" idx="13"/>
          </p:nvPr>
        </p:nvSpPr>
        <p:spPr>
          <a:xfrm>
            <a:off x="6231466" y="1072570"/>
            <a:ext cx="5120745" cy="4962511"/>
          </a:xfrm>
        </p:spPr>
        <p:txBody>
          <a:bodyPr/>
          <a:lstStyle/>
          <a:p>
            <a:endParaRPr kumimoji="1" lang="zh-CN" altLang="en-US"/>
          </a:p>
        </p:txBody>
      </p:sp>
      <p:sp>
        <p:nvSpPr>
          <p:cNvPr id="10" name="Content Placeholder 3"/>
          <p:cNvSpPr>
            <a:spLocks noGrp="1"/>
          </p:cNvSpPr>
          <p:nvPr>
            <p:ph sz="half" idx="2" hasCustomPrompt="1"/>
          </p:nvPr>
        </p:nvSpPr>
        <p:spPr>
          <a:xfrm>
            <a:off x="839789" y="1072569"/>
            <a:ext cx="5120745" cy="4962512"/>
          </a:xfrm>
        </p:spPr>
        <p:txBody>
          <a:bodyPr/>
          <a:lstStyle>
            <a:lvl1pPr>
              <a:lnSpc>
                <a:spcPct val="150000"/>
              </a:lnSpc>
              <a:defRPr sz="2667"/>
            </a:lvl1pPr>
            <a:lvl2pPr>
              <a:lnSpc>
                <a:spcPct val="150000"/>
              </a:lnSpc>
              <a:defRPr sz="2133"/>
            </a:lvl2pPr>
            <a:lvl3pPr>
              <a:lnSpc>
                <a:spcPct val="150000"/>
              </a:lnSpc>
              <a:defRPr sz="1600"/>
            </a:lvl3pPr>
          </a:lstStyle>
          <a:p>
            <a:pPr lvl="0"/>
            <a:r>
              <a:rPr lang="zh-CN" altLang="en-US" dirty="0"/>
              <a:t>第一级 </a:t>
            </a:r>
            <a:r>
              <a:rPr lang="en-US" altLang="zh-CN" dirty="0"/>
              <a:t>20pt</a:t>
            </a:r>
            <a:endParaRPr lang="zh-CN" altLang="en-US" dirty="0"/>
          </a:p>
          <a:p>
            <a:pPr lvl="1"/>
            <a:r>
              <a:rPr lang="zh-CN" altLang="en-US" dirty="0"/>
              <a:t>第二级 </a:t>
            </a:r>
            <a:r>
              <a:rPr lang="en-US" altLang="zh-CN" dirty="0"/>
              <a:t>16pt</a:t>
            </a:r>
            <a:endParaRPr lang="zh-CN" altLang="en-US" dirty="0"/>
          </a:p>
          <a:p>
            <a:pPr lvl="2"/>
            <a:r>
              <a:rPr lang="zh-CN" altLang="en-US" dirty="0"/>
              <a:t>第三级 </a:t>
            </a:r>
            <a:r>
              <a:rPr lang="en-US" altLang="zh-CN" dirty="0"/>
              <a:t>12pt</a:t>
            </a:r>
            <a:endParaRPr lang="zh-CN" altLang="en-US" dirty="0"/>
          </a:p>
        </p:txBody>
      </p:sp>
      <p:sp>
        <p:nvSpPr>
          <p:cNvPr id="5" name="Title 1"/>
          <p:cNvSpPr>
            <a:spLocks noGrp="1"/>
          </p:cNvSpPr>
          <p:nvPr>
            <p:ph type="title" hasCustomPrompt="1"/>
          </p:nvPr>
        </p:nvSpPr>
        <p:spPr>
          <a:xfrm>
            <a:off x="838200" y="0"/>
            <a:ext cx="10515600" cy="1072568"/>
          </a:xfrm>
        </p:spPr>
        <p:txBody>
          <a:bodyPr>
            <a:normAutofit/>
          </a:bodyPr>
          <a:lstStyle>
            <a:lvl1pPr>
              <a:defRPr sz="3200" b="1" spc="0">
                <a:solidFill>
                  <a:srgbClr val="2473BD"/>
                </a:solidFill>
              </a:defRPr>
            </a:lvl1pPr>
          </a:lstStyle>
          <a:p>
            <a:r>
              <a:rPr lang="en-US" altLang="en-US" dirty="0" err="1"/>
              <a:t>标题</a:t>
            </a:r>
            <a:r>
              <a:rPr lang="en-US" altLang="en-US" dirty="0"/>
              <a:t> 24</a:t>
            </a:r>
            <a:r>
              <a:rPr lang="en-US" altLang="zh-CN" dirty="0"/>
              <a:t>pt</a:t>
            </a:r>
            <a:endParaRPr lang="en-US" dirty="0"/>
          </a:p>
        </p:txBody>
      </p:sp>
      <p:sp>
        <p:nvSpPr>
          <p:cNvPr id="14" name="矩形 13"/>
          <p:cNvSpPr/>
          <p:nvPr userDrawn="1"/>
        </p:nvSpPr>
        <p:spPr>
          <a:xfrm>
            <a:off x="969364" y="822921"/>
            <a:ext cx="7774899" cy="60959"/>
          </a:xfrm>
          <a:prstGeom prst="rect">
            <a:avLst/>
          </a:prstGeom>
          <a:gradFill flip="none" rotWithShape="1">
            <a:gsLst>
              <a:gs pos="0">
                <a:schemeClr val="accent1">
                  <a:lumMod val="45000"/>
                  <a:lumOff val="55000"/>
                  <a:alpha val="0"/>
                </a:schemeClr>
              </a:gs>
              <a:gs pos="99000">
                <a:schemeClr val="accent5">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Tree>
    <p:extLst>
      <p:ext uri="{BB962C8B-B14F-4D97-AF65-F5344CB8AC3E}">
        <p14:creationId xmlns:p14="http://schemas.microsoft.com/office/powerpoint/2010/main" val="399617938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2.xml"/><Relationship Id="rId13" Type="http://schemas.openxmlformats.org/officeDocument/2006/relationships/slideLayout" Target="../slideLayouts/slideLayout17.xml"/><Relationship Id="rId3" Type="http://schemas.openxmlformats.org/officeDocument/2006/relationships/slideLayout" Target="../slideLayouts/slideLayout7.xml"/><Relationship Id="rId7" Type="http://schemas.openxmlformats.org/officeDocument/2006/relationships/slideLayout" Target="../slideLayouts/slideLayout11.xml"/><Relationship Id="rId12" Type="http://schemas.openxmlformats.org/officeDocument/2006/relationships/slideLayout" Target="../slideLayouts/slideLayout16.xml"/><Relationship Id="rId2" Type="http://schemas.openxmlformats.org/officeDocument/2006/relationships/slideLayout" Target="../slideLayouts/slideLayout6.xml"/><Relationship Id="rId1" Type="http://schemas.openxmlformats.org/officeDocument/2006/relationships/slideLayout" Target="../slideLayouts/slideLayout5.xml"/><Relationship Id="rId6" Type="http://schemas.openxmlformats.org/officeDocument/2006/relationships/slideLayout" Target="../slideLayouts/slideLayout10.xml"/><Relationship Id="rId11" Type="http://schemas.openxmlformats.org/officeDocument/2006/relationships/slideLayout" Target="../slideLayouts/slideLayout15.xml"/><Relationship Id="rId5" Type="http://schemas.openxmlformats.org/officeDocument/2006/relationships/slideLayout" Target="../slideLayouts/slideLayout9.xml"/><Relationship Id="rId15" Type="http://schemas.openxmlformats.org/officeDocument/2006/relationships/image" Target="../media/image7.jpeg"/><Relationship Id="rId10" Type="http://schemas.openxmlformats.org/officeDocument/2006/relationships/slideLayout" Target="../slideLayouts/slideLayout14.xml"/><Relationship Id="rId4" Type="http://schemas.openxmlformats.org/officeDocument/2006/relationships/slideLayout" Target="../slideLayouts/slideLayout8.xml"/><Relationship Id="rId9" Type="http://schemas.openxmlformats.org/officeDocument/2006/relationships/slideLayout" Target="../slideLayouts/slideLayout13.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CCC93628-FEB5-2060-0A99-221AE77BEFE5}"/>
              </a:ext>
            </a:extLst>
          </p:cNvPr>
          <p:cNvSpPr>
            <a:spLocks noGrp="1"/>
          </p:cNvSpPr>
          <p:nvPr>
            <p:ph type="title"/>
          </p:nvPr>
        </p:nvSpPr>
        <p:spPr>
          <a:xfrm>
            <a:off x="838200" y="2485270"/>
            <a:ext cx="5848048" cy="1325033"/>
          </a:xfrm>
          <a:prstGeom prst="rect">
            <a:avLst/>
          </a:prstGeom>
        </p:spPr>
        <p:txBody>
          <a:bodyPr vert="horz" lIns="91440" tIns="45720" rIns="91440" bIns="45720" rtlCol="0" anchor="ctr">
            <a:normAutofit/>
          </a:bodyPr>
          <a:lstStyle/>
          <a:p>
            <a:r>
              <a:rPr lang="zh-CN" altLang="en-US" dirty="0"/>
              <a:t>标题幻灯片</a:t>
            </a:r>
          </a:p>
        </p:txBody>
      </p:sp>
      <p:sp>
        <p:nvSpPr>
          <p:cNvPr id="3" name="文本占位符 2">
            <a:extLst>
              <a:ext uri="{FF2B5EF4-FFF2-40B4-BE49-F238E27FC236}">
                <a16:creationId xmlns:a16="http://schemas.microsoft.com/office/drawing/2014/main" id="{0444DDA3-3B56-6343-46FC-ED088B20F792}"/>
              </a:ext>
            </a:extLst>
          </p:cNvPr>
          <p:cNvSpPr>
            <a:spLocks noGrp="1"/>
          </p:cNvSpPr>
          <p:nvPr>
            <p:ph type="body" idx="1"/>
          </p:nvPr>
        </p:nvSpPr>
        <p:spPr>
          <a:xfrm>
            <a:off x="838199" y="4741333"/>
            <a:ext cx="3603172" cy="1461105"/>
          </a:xfrm>
          <a:prstGeom prst="rect">
            <a:avLst/>
          </a:prstGeom>
        </p:spPr>
        <p:txBody>
          <a:bodyPr vert="horz" lIns="91440" tIns="45720" rIns="91440" bIns="45720" rtlCol="0">
            <a:normAutofit/>
          </a:bodyPr>
          <a:lstStyle/>
          <a:p>
            <a:pPr lvl="0"/>
            <a:r>
              <a:rPr lang="zh-CN" altLang="en-US" dirty="0"/>
              <a:t>姓名</a:t>
            </a:r>
          </a:p>
        </p:txBody>
      </p:sp>
    </p:spTree>
    <p:extLst>
      <p:ext uri="{BB962C8B-B14F-4D97-AF65-F5344CB8AC3E}">
        <p14:creationId xmlns:p14="http://schemas.microsoft.com/office/powerpoint/2010/main" val="33224566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Lst>
  <p:hf hdr="0"/>
  <p:txStyles>
    <p:titleStyle>
      <a:lvl1pPr algn="l" defTabSz="1219170" rtl="0" eaLnBrk="1" latinLnBrk="0" hangingPunct="1">
        <a:lnSpc>
          <a:spcPct val="90000"/>
        </a:lnSpc>
        <a:spcBef>
          <a:spcPct val="0"/>
        </a:spcBef>
        <a:buNone/>
        <a:defRPr sz="4800" b="1" kern="1200">
          <a:solidFill>
            <a:schemeClr val="tx1"/>
          </a:solidFill>
          <a:latin typeface="微软雅黑" panose="020B0503020204020204" pitchFamily="34" charset="-122"/>
          <a:ea typeface="微软雅黑" panose="020B0503020204020204" pitchFamily="34" charset="-122"/>
          <a:cs typeface="+mj-cs"/>
        </a:defRPr>
      </a:lvl1pPr>
    </p:titleStyle>
    <p:bodyStyle>
      <a:lvl1pPr marL="0" indent="0" algn="l" defTabSz="1219170" rtl="0" eaLnBrk="1" latinLnBrk="0" hangingPunct="1">
        <a:lnSpc>
          <a:spcPct val="90000"/>
        </a:lnSpc>
        <a:spcBef>
          <a:spcPts val="1333"/>
        </a:spcBef>
        <a:buFont typeface="Arial" panose="020B0604020202020204" pitchFamily="34" charset="0"/>
        <a:buNone/>
        <a:defRPr sz="3200" kern="1200">
          <a:solidFill>
            <a:schemeClr val="tx1"/>
          </a:solidFill>
          <a:latin typeface="微软雅黑" panose="020B0503020204020204" pitchFamily="34" charset="-122"/>
          <a:ea typeface="微软雅黑" panose="020B0503020204020204" pitchFamily="34" charset="-122"/>
          <a:cs typeface="+mn-cs"/>
        </a:defRPr>
      </a:lvl1pPr>
      <a:lvl2pPr marL="914377" indent="-304792" algn="l" defTabSz="1219170" rtl="0" eaLnBrk="1" latinLnBrk="0" hangingPunct="1">
        <a:lnSpc>
          <a:spcPct val="90000"/>
        </a:lnSpc>
        <a:spcBef>
          <a:spcPts val="667"/>
        </a:spcBef>
        <a:buFont typeface="Arial" panose="020B0604020202020204" pitchFamily="34" charset="0"/>
        <a:buChar char="•"/>
        <a:defRPr sz="3200" kern="1200">
          <a:solidFill>
            <a:schemeClr val="tx1"/>
          </a:solidFill>
          <a:latin typeface="+mn-lt"/>
          <a:ea typeface="+mn-ea"/>
          <a:cs typeface="+mn-cs"/>
        </a:defRPr>
      </a:lvl2pPr>
      <a:lvl3pPr marL="1523962" indent="-304792" algn="l" defTabSz="1219170" rtl="0" eaLnBrk="1" latinLnBrk="0" hangingPunct="1">
        <a:lnSpc>
          <a:spcPct val="90000"/>
        </a:lnSpc>
        <a:spcBef>
          <a:spcPts val="667"/>
        </a:spcBef>
        <a:buFont typeface="Arial" panose="020B0604020202020204" pitchFamily="34" charset="0"/>
        <a:buChar char="•"/>
        <a:defRPr sz="2667" kern="1200">
          <a:solidFill>
            <a:schemeClr val="tx1"/>
          </a:solidFill>
          <a:latin typeface="+mn-lt"/>
          <a:ea typeface="+mn-ea"/>
          <a:cs typeface="+mn-cs"/>
        </a:defRPr>
      </a:lvl3pPr>
      <a:lvl4pPr marL="2133547"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4pPr>
      <a:lvl5pPr marL="274313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5pPr>
      <a:lvl6pPr marL="335271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6pPr>
      <a:lvl7pPr marL="3962301"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7pPr>
      <a:lvl8pPr marL="4571886"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8pPr>
      <a:lvl9pPr marL="5181470" indent="-304792" algn="l" defTabSz="1219170" rtl="0" eaLnBrk="1" latinLnBrk="0" hangingPunct="1">
        <a:lnSpc>
          <a:spcPct val="90000"/>
        </a:lnSpc>
        <a:spcBef>
          <a:spcPts val="667"/>
        </a:spcBef>
        <a:buFont typeface="Arial" panose="020B0604020202020204" pitchFamily="34" charset="0"/>
        <a:buChar char="•"/>
        <a:defRPr sz="2400" kern="1200">
          <a:solidFill>
            <a:schemeClr val="tx1"/>
          </a:solidFill>
          <a:latin typeface="+mn-lt"/>
          <a:ea typeface="+mn-ea"/>
          <a:cs typeface="+mn-cs"/>
        </a:defRPr>
      </a:lvl9pPr>
    </p:bodyStyle>
    <p:otherStyle>
      <a:defPPr>
        <a:defRPr lang="zh-CN"/>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2473BD"/>
            </a:gs>
            <a:gs pos="100000">
              <a:schemeClr val="accent1">
                <a:lumMod val="60000"/>
                <a:lumOff val="40000"/>
              </a:schemeClr>
            </a:gs>
          </a:gsLst>
          <a:lin ang="10800000" scaled="1"/>
          <a:tileRect/>
        </a:gradFill>
        <a:effectLst/>
      </p:bgPr>
    </p:bg>
    <p:spTree>
      <p:nvGrpSpPr>
        <p:cNvPr id="1" name=""/>
        <p:cNvGrpSpPr/>
        <p:nvPr/>
      </p:nvGrpSpPr>
      <p:grpSpPr>
        <a:xfrm>
          <a:off x="0" y="0"/>
          <a:ext cx="0" cy="0"/>
          <a:chOff x="0" y="0"/>
          <a:chExt cx="0" cy="0"/>
        </a:xfrm>
      </p:grpSpPr>
      <p:pic>
        <p:nvPicPr>
          <p:cNvPr id="8" name="图片 7"/>
          <p:cNvPicPr>
            <a:picLocks noChangeAspect="1"/>
          </p:cNvPicPr>
          <p:nvPr userDrawn="1"/>
        </p:nvPicPr>
        <p:blipFill>
          <a:blip r:embed="rId15"/>
          <a:stretch>
            <a:fillRect/>
          </a:stretch>
        </p:blipFill>
        <p:spPr>
          <a:xfrm>
            <a:off x="0" y="0"/>
            <a:ext cx="12192000" cy="6858000"/>
          </a:xfrm>
          <a:prstGeom prst="rect">
            <a:avLst/>
          </a:prstGeom>
        </p:spPr>
      </p:pic>
      <p:sp>
        <p:nvSpPr>
          <p:cNvPr id="2" name="Title Placeholder 1"/>
          <p:cNvSpPr>
            <a:spLocks noGrp="1"/>
          </p:cNvSpPr>
          <p:nvPr>
            <p:ph type="title"/>
          </p:nvPr>
        </p:nvSpPr>
        <p:spPr>
          <a:xfrm>
            <a:off x="838200" y="373960"/>
            <a:ext cx="10515600" cy="1325563"/>
          </a:xfrm>
          <a:prstGeom prst="rect">
            <a:avLst/>
          </a:prstGeom>
        </p:spPr>
        <p:txBody>
          <a:bodyPr vert="horz" lIns="91440" tIns="45720" rIns="91440" bIns="45720" rtlCol="0" anchor="ctr">
            <a:normAutofit/>
          </a:bodyPr>
          <a:lstStyle/>
          <a:p>
            <a:r>
              <a:rPr lang="zh-CN" altLang="en-US" dirty="0"/>
              <a:t>云道智造模版</a:t>
            </a:r>
            <a:endParaRPr lang="en-US" dirty="0"/>
          </a:p>
        </p:txBody>
      </p:sp>
      <p:sp>
        <p:nvSpPr>
          <p:cNvPr id="3" name="Text Placeholder 2"/>
          <p:cNvSpPr>
            <a:spLocks noGrp="1"/>
          </p:cNvSpPr>
          <p:nvPr>
            <p:ph type="body" idx="1"/>
          </p:nvPr>
        </p:nvSpPr>
        <p:spPr>
          <a:xfrm>
            <a:off x="838200" y="1825625"/>
            <a:ext cx="10515600" cy="4351339"/>
          </a:xfrm>
          <a:prstGeom prst="rect">
            <a:avLst/>
          </a:prstGeom>
        </p:spPr>
        <p:txBody>
          <a:bodyPr vert="horz" lIns="91440" tIns="45720" rIns="91440" bIns="45720" rtlCol="0">
            <a:normAutofit/>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endParaRPr lang="en-US" dirty="0"/>
          </a:p>
        </p:txBody>
      </p:sp>
      <p:sp>
        <p:nvSpPr>
          <p:cNvPr id="9" name="Slide Number Placeholder 5"/>
          <p:cNvSpPr>
            <a:spLocks noGrp="1"/>
          </p:cNvSpPr>
          <p:nvPr>
            <p:ph type="sldNum" sz="quarter" idx="4"/>
          </p:nvPr>
        </p:nvSpPr>
        <p:spPr>
          <a:xfrm>
            <a:off x="9159903" y="6197939"/>
            <a:ext cx="2743200" cy="365125"/>
          </a:xfrm>
          <a:prstGeom prst="rect">
            <a:avLst/>
          </a:prstGeom>
        </p:spPr>
        <p:txBody>
          <a:bodyPr vert="horz" lIns="91440" tIns="45720" rIns="91440" bIns="45720" rtlCol="0" anchor="ctr"/>
          <a:lstStyle>
            <a:lvl1pPr algn="r">
              <a:defRPr sz="1333">
                <a:solidFill>
                  <a:srgbClr val="2473BC"/>
                </a:solidFill>
              </a:defRPr>
            </a:lvl1pPr>
          </a:lstStyle>
          <a:p>
            <a:fld id="{335230D7-7499-994E-AC88-FE940CA1B518}" type="slidenum">
              <a:rPr kumimoji="1" lang="zh-CN" altLang="en-US" smtClean="0"/>
              <a:t>‹#›</a:t>
            </a:fld>
            <a:endParaRPr kumimoji="1" lang="zh-CN" altLang="en-US" dirty="0"/>
          </a:p>
        </p:txBody>
      </p:sp>
    </p:spTree>
    <p:extLst>
      <p:ext uri="{BB962C8B-B14F-4D97-AF65-F5344CB8AC3E}">
        <p14:creationId xmlns:p14="http://schemas.microsoft.com/office/powerpoint/2010/main" val="172733733"/>
      </p:ext>
    </p:extLst>
  </p:cSld>
  <p:clrMap bg1="lt1" tx1="dk1" bg2="lt2" tx2="dk2" accent1="accent1" accent2="accent2" accent3="accent3" accent4="accent4" accent5="accent5" accent6="accent6" hlink="hlink" folHlink="folHlink"/>
  <p:sldLayoutIdLst>
    <p:sldLayoutId id="2147483666" r:id="rId1"/>
    <p:sldLayoutId id="214748366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Lst>
  <p:hf hdr="0"/>
  <p:txStyles>
    <p:titleStyle>
      <a:lvl1pPr algn="l" defTabSz="914377" rtl="0" eaLnBrk="1" latinLnBrk="0" hangingPunct="1">
        <a:lnSpc>
          <a:spcPct val="90000"/>
        </a:lnSpc>
        <a:spcBef>
          <a:spcPct val="0"/>
        </a:spcBef>
        <a:buNone/>
        <a:defRPr sz="3733" kern="1200">
          <a:solidFill>
            <a:schemeClr val="tx1"/>
          </a:solidFill>
          <a:latin typeface="微软雅黑" panose="020B0503020204020204" pitchFamily="34" charset="-122"/>
          <a:ea typeface="微软雅黑" panose="020B0503020204020204" pitchFamily="34" charset="-122"/>
          <a:cs typeface="+mj-cs"/>
        </a:defRPr>
      </a:lvl1pPr>
    </p:titleStyle>
    <p:bodyStyle>
      <a:lvl1pPr marL="228594" indent="-228594" algn="l" defTabSz="914377" rtl="0" eaLnBrk="1" latinLnBrk="0" hangingPunct="1">
        <a:lnSpc>
          <a:spcPct val="150000"/>
        </a:lnSpc>
        <a:spcBef>
          <a:spcPts val="1000"/>
        </a:spcBef>
        <a:buFont typeface="Arial" panose="020B0604020202020204" pitchFamily="34" charset="0"/>
        <a:buChar char="•"/>
        <a:defRPr sz="2667" kern="1200">
          <a:solidFill>
            <a:schemeClr val="tx1"/>
          </a:solidFill>
          <a:latin typeface="微软雅黑" panose="020B0503020204020204" pitchFamily="34" charset="-122"/>
          <a:ea typeface="微软雅黑" panose="020B0503020204020204" pitchFamily="34" charset="-122"/>
          <a:cs typeface="+mn-cs"/>
        </a:defRPr>
      </a:lvl1pPr>
      <a:lvl2pPr marL="685783" indent="-228594" algn="l" defTabSz="914377" rtl="0" eaLnBrk="1" latinLnBrk="0" hangingPunct="1">
        <a:lnSpc>
          <a:spcPct val="150000"/>
        </a:lnSpc>
        <a:spcBef>
          <a:spcPts val="500"/>
        </a:spcBef>
        <a:buFont typeface="Arial" panose="020B0604020202020204" pitchFamily="34" charset="0"/>
        <a:buChar char="•"/>
        <a:defRPr sz="2133" kern="1200">
          <a:solidFill>
            <a:schemeClr val="tx1"/>
          </a:solidFill>
          <a:latin typeface="微软雅黑" panose="020B0503020204020204" pitchFamily="34" charset="-122"/>
          <a:ea typeface="微软雅黑" panose="020B0503020204020204" pitchFamily="34" charset="-122"/>
          <a:cs typeface="+mn-cs"/>
        </a:defRPr>
      </a:lvl2pPr>
      <a:lvl3pPr marL="1142971" indent="-228594" algn="l" defTabSz="914377" rtl="0" eaLnBrk="1" latinLnBrk="0" hangingPunct="1">
        <a:lnSpc>
          <a:spcPct val="150000"/>
        </a:lnSpc>
        <a:spcBef>
          <a:spcPts val="500"/>
        </a:spcBef>
        <a:buFont typeface="Arial" panose="020B0604020202020204"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3pPr>
      <a:lvl4pPr marL="1600160" indent="-228594" algn="l" defTabSz="914377" rtl="0" eaLnBrk="1" latinLnBrk="0" hangingPunct="1">
        <a:lnSpc>
          <a:spcPct val="150000"/>
        </a:lnSpc>
        <a:spcBef>
          <a:spcPts val="500"/>
        </a:spcBef>
        <a:buFont typeface="Arial" panose="020B0604020202020204" pitchFamily="34" charset="0"/>
        <a:buChar char="•"/>
        <a:defRPr sz="1400" kern="1200">
          <a:solidFill>
            <a:schemeClr val="tx1"/>
          </a:solidFill>
          <a:latin typeface="微软雅黑" panose="020B0503020204020204" pitchFamily="34" charset="-122"/>
          <a:ea typeface="微软雅黑" panose="020B0503020204020204" pitchFamily="34" charset="-122"/>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600" kern="1200">
          <a:solidFill>
            <a:schemeClr val="tx1"/>
          </a:solidFill>
          <a:latin typeface="微软雅黑" panose="020B0503020204020204" pitchFamily="34" charset="-122"/>
          <a:ea typeface="微软雅黑" panose="020B0503020204020204" pitchFamily="34" charset="-122"/>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7" Type="http://schemas.openxmlformats.org/officeDocument/2006/relationships/image" Target="../media/image15.png"/><Relationship Id="rId2" Type="http://schemas.openxmlformats.org/officeDocument/2006/relationships/slideLayout" Target="../slideLayouts/slideLayout5.xml"/><Relationship Id="rId1" Type="http://schemas.openxmlformats.org/officeDocument/2006/relationships/tags" Target="../tags/tag1.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5.xml"/><Relationship Id="rId4" Type="http://schemas.openxmlformats.org/officeDocument/2006/relationships/image" Target="../media/image1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标题 1"/>
          <p:cNvSpPr>
            <a:spLocks noGrp="1"/>
          </p:cNvSpPr>
          <p:nvPr>
            <p:ph type="title"/>
          </p:nvPr>
        </p:nvSpPr>
        <p:spPr>
          <a:xfrm>
            <a:off x="372430" y="149589"/>
            <a:ext cx="1635480" cy="884900"/>
          </a:xfrm>
        </p:spPr>
        <p:txBody>
          <a:bodyPr>
            <a:noAutofit/>
          </a:bodyPr>
          <a:lstStyle/>
          <a:p>
            <a:pPr>
              <a:lnSpc>
                <a:spcPct val="100000"/>
              </a:lnSpc>
            </a:pPr>
            <a:r>
              <a:rPr lang="zh-CN" altLang="en-US" sz="3200" b="1" dirty="0">
                <a:solidFill>
                  <a:srgbClr val="0078E5"/>
                </a:solidFill>
                <a:latin typeface="微软雅黑" panose="020B0503020204020204" pitchFamily="34" charset="-122"/>
                <a:ea typeface="微软雅黑" panose="020B0503020204020204" pitchFamily="34" charset="-122"/>
              </a:rPr>
              <a:t>实验一</a:t>
            </a:r>
            <a:r>
              <a:rPr lang="en-US" altLang="zh-CN" sz="3200" dirty="0">
                <a:solidFill>
                  <a:srgbClr val="0078E5"/>
                </a:solidFill>
              </a:rPr>
              <a:t>:</a:t>
            </a:r>
            <a:endParaRPr lang="zh-CN" altLang="en-US" sz="3200" b="1" dirty="0">
              <a:solidFill>
                <a:srgbClr val="0078E5"/>
              </a:solidFill>
              <a:latin typeface="微软雅黑" panose="020B0503020204020204" pitchFamily="34" charset="-122"/>
              <a:ea typeface="微软雅黑" panose="020B0503020204020204" pitchFamily="34" charset="-122"/>
            </a:endParaRPr>
          </a:p>
        </p:txBody>
      </p:sp>
      <p:sp>
        <p:nvSpPr>
          <p:cNvPr id="6" name="Rectangle 2">
            <a:extLst>
              <a:ext uri="{FF2B5EF4-FFF2-40B4-BE49-F238E27FC236}">
                <a16:creationId xmlns:a16="http://schemas.microsoft.com/office/drawing/2014/main" id="{860FE93C-260C-4919-A987-A257709A253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 name="矩形 19">
            <a:extLst>
              <a:ext uri="{FF2B5EF4-FFF2-40B4-BE49-F238E27FC236}">
                <a16:creationId xmlns:a16="http://schemas.microsoft.com/office/drawing/2014/main" id="{F09ECE98-7C92-446A-B957-AFE8F54933CA}"/>
              </a:ext>
            </a:extLst>
          </p:cNvPr>
          <p:cNvSpPr>
            <a:spLocks noChangeArrowheads="1"/>
          </p:cNvSpPr>
          <p:nvPr/>
        </p:nvSpPr>
        <p:spPr bwMode="auto">
          <a:xfrm>
            <a:off x="372430" y="1702123"/>
            <a:ext cx="5496357" cy="51224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457200" indent="-457200">
              <a:lnSpc>
                <a:spcPct val="150000"/>
              </a:lnSpc>
              <a:spcBef>
                <a:spcPts val="1000"/>
              </a:spcBef>
              <a:buFont typeface="Arial" panose="020B0604020202020204" pitchFamily="34" charset="0"/>
              <a:buChar char="•"/>
              <a:defRPr>
                <a:solidFill>
                  <a:srgbClr val="595959"/>
                </a:solidFill>
                <a:latin typeface="微软雅黑" panose="020B0503020204020204" pitchFamily="34" charset="-122"/>
                <a:ea typeface="微软雅黑" panose="020B0503020204020204" pitchFamily="34" charset="-122"/>
              </a:defRPr>
            </a:lvl1pPr>
            <a:lvl2pPr marL="742950" indent="-285750">
              <a:lnSpc>
                <a:spcPct val="150000"/>
              </a:lnSpc>
              <a:spcBef>
                <a:spcPts val="500"/>
              </a:spcBef>
              <a:buFont typeface="Arial" panose="020B0604020202020204" pitchFamily="34" charset="0"/>
              <a:buChar char="•"/>
              <a:defRPr sz="1600">
                <a:solidFill>
                  <a:srgbClr val="595959"/>
                </a:solidFill>
                <a:latin typeface="微软雅黑" panose="020B0503020204020204" pitchFamily="34" charset="-122"/>
                <a:ea typeface="微软雅黑" panose="020B0503020204020204" pitchFamily="34" charset="-122"/>
              </a:defRPr>
            </a:lvl2pPr>
            <a:lvl3pPr marL="1143000" indent="-228600">
              <a:lnSpc>
                <a:spcPct val="150000"/>
              </a:lnSpc>
              <a:spcBef>
                <a:spcPts val="500"/>
              </a:spcBef>
              <a:buFont typeface="Arial" panose="020B0604020202020204" pitchFamily="34" charset="0"/>
              <a:buChar char="•"/>
              <a:defRPr sz="1400">
                <a:solidFill>
                  <a:srgbClr val="595959"/>
                </a:solidFill>
                <a:latin typeface="微软雅黑" panose="020B0503020204020204" pitchFamily="34" charset="-122"/>
                <a:ea typeface="微软雅黑" panose="020B0503020204020204" pitchFamily="34" charset="-122"/>
              </a:defRPr>
            </a:lvl3pPr>
            <a:lvl4pPr marL="1600200" indent="-228600">
              <a:lnSpc>
                <a:spcPct val="150000"/>
              </a:lnSpc>
              <a:spcBef>
                <a:spcPts val="500"/>
              </a:spcBef>
              <a:buFont typeface="Arial" panose="020B0604020202020204" pitchFamily="34" charset="0"/>
              <a:buChar char="•"/>
              <a:defRPr sz="1200">
                <a:solidFill>
                  <a:srgbClr val="595959"/>
                </a:solidFill>
                <a:latin typeface="微软雅黑" panose="020B0503020204020204" pitchFamily="34" charset="-122"/>
                <a:ea typeface="微软雅黑" panose="020B0503020204020204" pitchFamily="34" charset="-122"/>
              </a:defRPr>
            </a:lvl4pPr>
            <a:lvl5pPr marL="2057400" indent="-228600">
              <a:lnSpc>
                <a:spcPct val="150000"/>
              </a:lnSpc>
              <a:spcBef>
                <a:spcPts val="500"/>
              </a:spcBef>
              <a:buFont typeface="Arial" panose="020B0604020202020204" pitchFamily="34" charset="0"/>
              <a:buChar char="•"/>
              <a:defRPr sz="1200">
                <a:solidFill>
                  <a:srgbClr val="595959"/>
                </a:solidFill>
                <a:latin typeface="微软雅黑" panose="020B0503020204020204" pitchFamily="34" charset="-122"/>
                <a:ea typeface="微软雅黑" panose="020B0503020204020204" pitchFamily="34" charset="-122"/>
              </a:defRPr>
            </a:lvl5pPr>
            <a:lvl6pPr marL="2514600" indent="-228600" eaLnBrk="0" fontAlgn="base" hangingPunct="0">
              <a:lnSpc>
                <a:spcPct val="150000"/>
              </a:lnSpc>
              <a:spcBef>
                <a:spcPts val="500"/>
              </a:spcBef>
              <a:spcAft>
                <a:spcPct val="0"/>
              </a:spcAft>
              <a:buFont typeface="Arial" panose="020B0604020202020204" pitchFamily="34" charset="0"/>
              <a:buChar char="•"/>
              <a:defRPr sz="1200">
                <a:solidFill>
                  <a:srgbClr val="595959"/>
                </a:solidFill>
                <a:latin typeface="微软雅黑" panose="020B0503020204020204" pitchFamily="34" charset="-122"/>
                <a:ea typeface="微软雅黑" panose="020B0503020204020204" pitchFamily="34" charset="-122"/>
              </a:defRPr>
            </a:lvl6pPr>
            <a:lvl7pPr marL="2971800" indent="-228600" eaLnBrk="0" fontAlgn="base" hangingPunct="0">
              <a:lnSpc>
                <a:spcPct val="150000"/>
              </a:lnSpc>
              <a:spcBef>
                <a:spcPts val="500"/>
              </a:spcBef>
              <a:spcAft>
                <a:spcPct val="0"/>
              </a:spcAft>
              <a:buFont typeface="Arial" panose="020B0604020202020204" pitchFamily="34" charset="0"/>
              <a:buChar char="•"/>
              <a:defRPr sz="1200">
                <a:solidFill>
                  <a:srgbClr val="595959"/>
                </a:solidFill>
                <a:latin typeface="微软雅黑" panose="020B0503020204020204" pitchFamily="34" charset="-122"/>
                <a:ea typeface="微软雅黑" panose="020B0503020204020204" pitchFamily="34" charset="-122"/>
              </a:defRPr>
            </a:lvl7pPr>
            <a:lvl8pPr marL="3429000" indent="-228600" eaLnBrk="0" fontAlgn="base" hangingPunct="0">
              <a:lnSpc>
                <a:spcPct val="150000"/>
              </a:lnSpc>
              <a:spcBef>
                <a:spcPts val="500"/>
              </a:spcBef>
              <a:spcAft>
                <a:spcPct val="0"/>
              </a:spcAft>
              <a:buFont typeface="Arial" panose="020B0604020202020204" pitchFamily="34" charset="0"/>
              <a:buChar char="•"/>
              <a:defRPr sz="1200">
                <a:solidFill>
                  <a:srgbClr val="595959"/>
                </a:solidFill>
                <a:latin typeface="微软雅黑" panose="020B0503020204020204" pitchFamily="34" charset="-122"/>
                <a:ea typeface="微软雅黑" panose="020B0503020204020204" pitchFamily="34" charset="-122"/>
              </a:defRPr>
            </a:lvl8pPr>
            <a:lvl9pPr marL="3886200" indent="-228600" eaLnBrk="0" fontAlgn="base" hangingPunct="0">
              <a:lnSpc>
                <a:spcPct val="150000"/>
              </a:lnSpc>
              <a:spcBef>
                <a:spcPts val="500"/>
              </a:spcBef>
              <a:spcAft>
                <a:spcPct val="0"/>
              </a:spcAft>
              <a:buFont typeface="Arial" panose="020B0604020202020204" pitchFamily="34" charset="0"/>
              <a:buChar char="•"/>
              <a:defRPr sz="1200">
                <a:solidFill>
                  <a:srgbClr val="595959"/>
                </a:solidFill>
                <a:latin typeface="微软雅黑" panose="020B0503020204020204" pitchFamily="34" charset="-122"/>
                <a:ea typeface="微软雅黑" panose="020B0503020204020204" pitchFamily="34" charset="-122"/>
              </a:defRPr>
            </a:lvl9pPr>
          </a:lstStyle>
          <a:p>
            <a:pPr fontAlgn="base">
              <a:lnSpc>
                <a:spcPct val="140000"/>
              </a:lnSpc>
              <a:spcBef>
                <a:spcPts val="600"/>
              </a:spcBef>
              <a:spcAft>
                <a:spcPct val="0"/>
              </a:spcAft>
              <a:buFont typeface="Wingdings" panose="05000000000000000000" pitchFamily="2" charset="2"/>
              <a:buChar char="l"/>
            </a:pPr>
            <a:r>
              <a:rPr lang="zh-CN" altLang="en-US" sz="1400" b="1" dirty="0">
                <a:solidFill>
                  <a:prstClr val="black"/>
                </a:solidFill>
                <a:latin typeface="Times New Roman" pitchFamily="18" charset="0"/>
                <a:cs typeface="Times New Roman" pitchFamily="18" charset="0"/>
              </a:rPr>
              <a:t>应用范围广</a:t>
            </a:r>
            <a:endParaRPr lang="en-US" altLang="zh-CN" sz="1400" b="1" dirty="0">
              <a:solidFill>
                <a:prstClr val="black"/>
              </a:solidFill>
              <a:latin typeface="Times New Roman" pitchFamily="18" charset="0"/>
              <a:cs typeface="Times New Roman" pitchFamily="18" charset="0"/>
            </a:endParaRPr>
          </a:p>
          <a:p>
            <a:pPr marL="0" indent="457200" fontAlgn="base">
              <a:lnSpc>
                <a:spcPct val="140000"/>
              </a:lnSpc>
              <a:spcBef>
                <a:spcPts val="600"/>
              </a:spcBef>
              <a:spcAft>
                <a:spcPct val="0"/>
              </a:spcAft>
              <a:buNone/>
            </a:pPr>
            <a:r>
              <a:rPr lang="zh-CN" altLang="en-US" sz="1400" dirty="0">
                <a:solidFill>
                  <a:prstClr val="black"/>
                </a:solidFill>
                <a:latin typeface="Times New Roman" pitchFamily="18" charset="0"/>
                <a:cs typeface="Times New Roman" pitchFamily="18" charset="0"/>
              </a:rPr>
              <a:t>在电力建设施工过程中，抱杆是不可或缺的起重装置。它的主要功能是依托在建铁塔，将塔材提升至需要的位置进行施工安装，因此广泛应用于电力建设施工尤其是吊装施工。</a:t>
            </a:r>
            <a:endParaRPr lang="en-US" altLang="zh-CN" sz="1400" dirty="0">
              <a:solidFill>
                <a:prstClr val="black"/>
              </a:solidFill>
              <a:latin typeface="Times New Roman" pitchFamily="18" charset="0"/>
              <a:cs typeface="Times New Roman" pitchFamily="18" charset="0"/>
            </a:endParaRPr>
          </a:p>
          <a:p>
            <a:pPr fontAlgn="base">
              <a:lnSpc>
                <a:spcPct val="140000"/>
              </a:lnSpc>
              <a:spcBef>
                <a:spcPts val="600"/>
              </a:spcBef>
              <a:spcAft>
                <a:spcPct val="0"/>
              </a:spcAft>
              <a:buFont typeface="Wingdings" panose="05000000000000000000" pitchFamily="2" charset="2"/>
              <a:buChar char="l"/>
            </a:pPr>
            <a:r>
              <a:rPr lang="zh-CN" altLang="en-US" sz="1400" b="1" dirty="0">
                <a:solidFill>
                  <a:prstClr val="black"/>
                </a:solidFill>
                <a:latin typeface="Times New Roman" pitchFamily="18" charset="0"/>
                <a:cs typeface="Times New Roman" pitchFamily="18" charset="0"/>
              </a:rPr>
              <a:t>缺乏评估方法</a:t>
            </a:r>
            <a:endParaRPr lang="en-US" altLang="zh-CN" sz="1400" b="1" dirty="0">
              <a:solidFill>
                <a:prstClr val="black"/>
              </a:solidFill>
              <a:latin typeface="Times New Roman" pitchFamily="18" charset="0"/>
              <a:cs typeface="Times New Roman" pitchFamily="18" charset="0"/>
            </a:endParaRPr>
          </a:p>
          <a:p>
            <a:pPr marL="0" indent="457200" fontAlgn="base">
              <a:lnSpc>
                <a:spcPct val="140000"/>
              </a:lnSpc>
              <a:spcBef>
                <a:spcPts val="600"/>
              </a:spcBef>
              <a:spcAft>
                <a:spcPct val="0"/>
              </a:spcAft>
              <a:buNone/>
            </a:pPr>
            <a:r>
              <a:rPr lang="zh-CN" altLang="en-US" sz="1400" dirty="0">
                <a:solidFill>
                  <a:prstClr val="black"/>
                </a:solidFill>
                <a:latin typeface="Times New Roman" pitchFamily="18" charset="0"/>
                <a:cs typeface="Times New Roman" pitchFamily="18" charset="0"/>
              </a:rPr>
              <a:t>虽然抱杆在实际施工中应用比较广泛，但是它的安全性评估方法大部分集中在设计阶段。对于施工状态下，抱杆的安全性评估方法还没有形成系统化的研究成果或理论。</a:t>
            </a:r>
            <a:endParaRPr lang="en-US" altLang="zh-CN" sz="1400" dirty="0">
              <a:solidFill>
                <a:prstClr val="black"/>
              </a:solidFill>
              <a:latin typeface="Times New Roman" pitchFamily="18" charset="0"/>
              <a:cs typeface="Times New Roman" pitchFamily="18" charset="0"/>
            </a:endParaRPr>
          </a:p>
          <a:p>
            <a:pPr fontAlgn="base">
              <a:lnSpc>
                <a:spcPct val="140000"/>
              </a:lnSpc>
              <a:spcBef>
                <a:spcPts val="600"/>
              </a:spcBef>
              <a:spcAft>
                <a:spcPct val="0"/>
              </a:spcAft>
              <a:buFont typeface="Wingdings" panose="05000000000000000000" pitchFamily="2" charset="2"/>
              <a:buChar char="l"/>
            </a:pPr>
            <a:r>
              <a:rPr lang="zh-CN" altLang="en-US" sz="1400" b="1" dirty="0">
                <a:solidFill>
                  <a:prstClr val="black"/>
                </a:solidFill>
                <a:latin typeface="Times New Roman" pitchFamily="18" charset="0"/>
                <a:cs typeface="Times New Roman" pitchFamily="18" charset="0"/>
              </a:rPr>
              <a:t>安全事故造成严重损失</a:t>
            </a:r>
            <a:endParaRPr lang="en-US" altLang="zh-CN" sz="1400" b="1" dirty="0">
              <a:solidFill>
                <a:prstClr val="black"/>
              </a:solidFill>
              <a:latin typeface="Times New Roman" pitchFamily="18" charset="0"/>
              <a:cs typeface="Times New Roman" pitchFamily="18" charset="0"/>
            </a:endParaRPr>
          </a:p>
          <a:p>
            <a:pPr marL="0" indent="457200" fontAlgn="base">
              <a:lnSpc>
                <a:spcPct val="140000"/>
              </a:lnSpc>
              <a:spcBef>
                <a:spcPts val="600"/>
              </a:spcBef>
              <a:spcAft>
                <a:spcPct val="0"/>
              </a:spcAft>
              <a:buNone/>
            </a:pPr>
            <a:r>
              <a:rPr lang="zh-CN" altLang="en-US" sz="1400" dirty="0">
                <a:solidFill>
                  <a:prstClr val="black"/>
                </a:solidFill>
                <a:latin typeface="Times New Roman" pitchFamily="18" charset="0"/>
                <a:cs typeface="Times New Roman" pitchFamily="18" charset="0"/>
              </a:rPr>
              <a:t>近年来，随着特高压工程的不断兴建，抱杆的使用场景越来越恶劣，已多次出现由于抱杆弯折导致的工程安全事故，损失严重。</a:t>
            </a:r>
            <a:endParaRPr lang="en-US" altLang="zh-CN" sz="1400" dirty="0">
              <a:solidFill>
                <a:prstClr val="black"/>
              </a:solidFill>
              <a:latin typeface="Times New Roman" pitchFamily="18" charset="0"/>
              <a:cs typeface="Times New Roman" pitchFamily="18" charset="0"/>
            </a:endParaRPr>
          </a:p>
          <a:p>
            <a:pPr fontAlgn="base">
              <a:lnSpc>
                <a:spcPct val="140000"/>
              </a:lnSpc>
              <a:spcBef>
                <a:spcPts val="600"/>
              </a:spcBef>
              <a:spcAft>
                <a:spcPct val="0"/>
              </a:spcAft>
              <a:buFont typeface="Wingdings" panose="05000000000000000000" pitchFamily="2" charset="2"/>
              <a:buChar char="l"/>
            </a:pPr>
            <a:r>
              <a:rPr lang="zh-CN" altLang="en-US" sz="1400" b="1" dirty="0">
                <a:solidFill>
                  <a:prstClr val="black"/>
                </a:solidFill>
                <a:latin typeface="Times New Roman" pitchFamily="18" charset="0"/>
                <a:cs typeface="Times New Roman" pitchFamily="18" charset="0"/>
              </a:rPr>
              <a:t>安全评估</a:t>
            </a:r>
            <a:r>
              <a:rPr lang="en-US" altLang="zh-CN" sz="1400" b="1" dirty="0">
                <a:solidFill>
                  <a:prstClr val="black"/>
                </a:solidFill>
                <a:latin typeface="Times New Roman" pitchFamily="18" charset="0"/>
                <a:cs typeface="Times New Roman" pitchFamily="18" charset="0"/>
              </a:rPr>
              <a:t>APP</a:t>
            </a:r>
            <a:r>
              <a:rPr lang="zh-CN" altLang="en-US" sz="1400" b="1" dirty="0">
                <a:solidFill>
                  <a:prstClr val="black"/>
                </a:solidFill>
                <a:latin typeface="Times New Roman" pitchFamily="18" charset="0"/>
                <a:cs typeface="Times New Roman" pitchFamily="18" charset="0"/>
              </a:rPr>
              <a:t>必要性</a:t>
            </a:r>
            <a:endParaRPr lang="en-US" altLang="zh-CN" sz="1400" b="1" dirty="0">
              <a:solidFill>
                <a:prstClr val="black"/>
              </a:solidFill>
              <a:latin typeface="Times New Roman" pitchFamily="18" charset="0"/>
              <a:cs typeface="Times New Roman" pitchFamily="18" charset="0"/>
            </a:endParaRPr>
          </a:p>
          <a:p>
            <a:pPr marL="0" indent="457200" fontAlgn="base">
              <a:lnSpc>
                <a:spcPct val="140000"/>
              </a:lnSpc>
              <a:spcBef>
                <a:spcPts val="600"/>
              </a:spcBef>
              <a:spcAft>
                <a:spcPct val="0"/>
              </a:spcAft>
              <a:buNone/>
            </a:pPr>
            <a:r>
              <a:rPr lang="zh-CN" altLang="en-US" sz="1400" dirty="0">
                <a:solidFill>
                  <a:prstClr val="black"/>
                </a:solidFill>
                <a:latin typeface="Times New Roman" pitchFamily="18" charset="0"/>
                <a:cs typeface="Times New Roman" pitchFamily="18" charset="0"/>
              </a:rPr>
              <a:t>基于此，开发一款使用简单、计算准确的抱杆施工过程安全评估</a:t>
            </a:r>
            <a:r>
              <a:rPr lang="en-US" altLang="zh-CN" sz="1400" dirty="0">
                <a:solidFill>
                  <a:prstClr val="black"/>
                </a:solidFill>
                <a:latin typeface="Times New Roman" pitchFamily="18" charset="0"/>
                <a:cs typeface="Times New Roman" pitchFamily="18" charset="0"/>
              </a:rPr>
              <a:t>APP</a:t>
            </a:r>
            <a:r>
              <a:rPr lang="zh-CN" altLang="en-US" sz="1400" dirty="0">
                <a:solidFill>
                  <a:prstClr val="black"/>
                </a:solidFill>
                <a:latin typeface="Times New Roman" pitchFamily="18" charset="0"/>
                <a:cs typeface="Times New Roman" pitchFamily="18" charset="0"/>
              </a:rPr>
              <a:t>，使现场施工人员能够随时对抱杆的状态进行评估，对于工程安全意义重大！</a:t>
            </a:r>
            <a:endParaRPr lang="en-US" altLang="zh-CN" sz="1400" dirty="0">
              <a:solidFill>
                <a:prstClr val="black"/>
              </a:solidFill>
              <a:latin typeface="Times New Roman" pitchFamily="18" charset="0"/>
              <a:cs typeface="Times New Roman" pitchFamily="18" charset="0"/>
            </a:endParaRPr>
          </a:p>
        </p:txBody>
      </p:sp>
      <p:pic>
        <p:nvPicPr>
          <p:cNvPr id="8" name="图片 7">
            <a:extLst>
              <a:ext uri="{FF2B5EF4-FFF2-40B4-BE49-F238E27FC236}">
                <a16:creationId xmlns:a16="http://schemas.microsoft.com/office/drawing/2014/main" id="{66C72FA5-8D3F-4F09-8B01-A47540AA504E}"/>
              </a:ext>
            </a:extLst>
          </p:cNvPr>
          <p:cNvPicPr/>
          <p:nvPr/>
        </p:nvPicPr>
        <p:blipFill>
          <a:blip r:embed="rId3"/>
          <a:stretch>
            <a:fillRect/>
          </a:stretch>
        </p:blipFill>
        <p:spPr>
          <a:xfrm>
            <a:off x="6096000" y="1813736"/>
            <a:ext cx="5723570" cy="4472566"/>
          </a:xfrm>
          <a:prstGeom prst="rect">
            <a:avLst/>
          </a:prstGeom>
          <a:noFill/>
          <a:ln>
            <a:noFill/>
          </a:ln>
        </p:spPr>
      </p:pic>
      <p:sp>
        <p:nvSpPr>
          <p:cNvPr id="9" name="文本框 8">
            <a:extLst>
              <a:ext uri="{FF2B5EF4-FFF2-40B4-BE49-F238E27FC236}">
                <a16:creationId xmlns:a16="http://schemas.microsoft.com/office/drawing/2014/main" id="{B8B52F3C-8357-4BE3-9DDA-07523585E36D}"/>
              </a:ext>
            </a:extLst>
          </p:cNvPr>
          <p:cNvSpPr txBox="1"/>
          <p:nvPr/>
        </p:nvSpPr>
        <p:spPr>
          <a:xfrm>
            <a:off x="1723794" y="1187599"/>
            <a:ext cx="7685709" cy="369332"/>
          </a:xfrm>
          <a:prstGeom prst="rect">
            <a:avLst/>
          </a:prstGeom>
          <a:solidFill>
            <a:srgbClr val="254985"/>
          </a:solidFill>
        </p:spPr>
        <p:style>
          <a:lnRef idx="3">
            <a:schemeClr val="lt1"/>
          </a:lnRef>
          <a:fillRef idx="1">
            <a:schemeClr val="accent1"/>
          </a:fillRef>
          <a:effectRef idx="1">
            <a:schemeClr val="accent1"/>
          </a:effectRef>
          <a:fontRef idx="minor">
            <a:schemeClr val="lt1"/>
          </a:fontRef>
        </p:style>
        <p:txBody>
          <a:bodyPr wrap="square" rtlCol="0">
            <a:spAutoFit/>
          </a:bodyPr>
          <a:lstStyle/>
          <a:p>
            <a:r>
              <a:rPr lang="zh-CN" altLang="en-US" b="1" kern="100" dirty="0">
                <a:solidFill>
                  <a:schemeClr val="bg1"/>
                </a:solidFill>
                <a:ea typeface="宋体" panose="02010600030101010101" pitchFamily="2" charset="-122"/>
                <a:cs typeface="宋体" panose="02010600030101010101" pitchFamily="2" charset="-122"/>
              </a:rPr>
              <a:t>实验</a:t>
            </a:r>
            <a:r>
              <a:rPr lang="zh-CN" altLang="en-US" sz="1800" b="1" kern="100" dirty="0">
                <a:solidFill>
                  <a:schemeClr val="bg1"/>
                </a:solidFill>
                <a:effectLst/>
                <a:ea typeface="宋体" panose="02010600030101010101" pitchFamily="2" charset="-122"/>
                <a:cs typeface="宋体" panose="02010600030101010101" pitchFamily="2" charset="-122"/>
              </a:rPr>
              <a:t>目标：</a:t>
            </a:r>
            <a:r>
              <a:rPr lang="zh-CN" altLang="zh-CN" sz="1800" kern="100" dirty="0">
                <a:effectLst/>
              </a:rPr>
              <a:t>熟悉输电线路铁塔组立抱杆四种工况；熟悉仿真</a:t>
            </a:r>
            <a:r>
              <a:rPr lang="en-US" altLang="zh-CN" sz="1800" kern="100" dirty="0">
                <a:effectLst/>
              </a:rPr>
              <a:t>APP</a:t>
            </a:r>
            <a:r>
              <a:rPr lang="zh-CN" altLang="zh-CN" sz="1800" kern="100" dirty="0">
                <a:effectLst/>
              </a:rPr>
              <a:t>操作流程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文本框 3">
            <a:extLst>
              <a:ext uri="{FF2B5EF4-FFF2-40B4-BE49-F238E27FC236}">
                <a16:creationId xmlns:a16="http://schemas.microsoft.com/office/drawing/2014/main" id="{17BA0AE5-B5D7-19B5-66DA-3C52F043B3B9}"/>
              </a:ext>
            </a:extLst>
          </p:cNvPr>
          <p:cNvSpPr txBox="1"/>
          <p:nvPr/>
        </p:nvSpPr>
        <p:spPr>
          <a:xfrm>
            <a:off x="2007910" y="203492"/>
            <a:ext cx="5213022" cy="830997"/>
          </a:xfrm>
          <a:prstGeom prst="rect">
            <a:avLst/>
          </a:prstGeom>
          <a:noFill/>
        </p:spPr>
        <p:txBody>
          <a:bodyPr wrap="square">
            <a:spAutoFit/>
          </a:bodyPr>
          <a:lstStyle/>
          <a:p>
            <a:r>
              <a:rPr lang="zh-CN" altLang="en-US" sz="2400" b="1" dirty="0">
                <a:solidFill>
                  <a:srgbClr val="0078E5"/>
                </a:solidFill>
                <a:latin typeface="微软雅黑" panose="020B0503020204020204" pitchFamily="34" charset="-122"/>
                <a:ea typeface="微软雅黑" panose="020B0503020204020204" pitchFamily="34" charset="-122"/>
              </a:rPr>
              <a:t>输电线路铁塔组立抱杆工程简介</a:t>
            </a:r>
            <a:r>
              <a:rPr lang="zh-CN" altLang="zh-CN" sz="2400" b="1" dirty="0">
                <a:solidFill>
                  <a:srgbClr val="0078E5"/>
                </a:solidFill>
                <a:latin typeface="微软雅黑" panose="020B0503020204020204" pitchFamily="34" charset="-122"/>
                <a:ea typeface="微软雅黑" panose="020B0503020204020204" pitchFamily="34" charset="-122"/>
              </a:rPr>
              <a:t>及仿真</a:t>
            </a:r>
            <a:r>
              <a:rPr lang="en-US" altLang="zh-CN" sz="2400" b="1" dirty="0">
                <a:solidFill>
                  <a:srgbClr val="0078E5"/>
                </a:solidFill>
                <a:latin typeface="微软雅黑" panose="020B0503020204020204" pitchFamily="34" charset="-122"/>
                <a:ea typeface="微软雅黑" panose="020B0503020204020204" pitchFamily="34" charset="-122"/>
              </a:rPr>
              <a:t>APP</a:t>
            </a:r>
            <a:r>
              <a:rPr lang="zh-CN" altLang="zh-CN" sz="2400" b="1" dirty="0">
                <a:solidFill>
                  <a:srgbClr val="0078E5"/>
                </a:solidFill>
                <a:latin typeface="微软雅黑" panose="020B0503020204020204" pitchFamily="34" charset="-122"/>
                <a:ea typeface="微软雅黑" panose="020B0503020204020204" pitchFamily="34" charset="-122"/>
              </a:rPr>
              <a:t>体验</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990890132"/>
      </p:ext>
    </p:extLst>
  </p:cSld>
  <p:clrMapOvr>
    <a:masterClrMapping/>
  </p:clrMapOvr>
  <mc:AlternateContent xmlns:mc="http://schemas.openxmlformats.org/markup-compatibility/2006" xmlns:p14="http://schemas.microsoft.com/office/powerpoint/2010/main">
    <mc:Choice Requires="p14">
      <p:transition spd="slow" p14:dur="2000" advTm="9002"/>
    </mc:Choice>
    <mc:Fallback xmlns="">
      <p:transition spd="slow" advTm="9002"/>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2">
            <a:extLst>
              <a:ext uri="{FF2B5EF4-FFF2-40B4-BE49-F238E27FC236}">
                <a16:creationId xmlns:a16="http://schemas.microsoft.com/office/drawing/2014/main" id="{860FE93C-260C-4919-A987-A257709A253A}"/>
              </a:ext>
            </a:extLst>
          </p:cNvPr>
          <p:cNvSpPr>
            <a:spLocks noChangeArrowheads="1"/>
          </p:cNvSpPr>
          <p:nvPr/>
        </p:nvSpPr>
        <p:spPr bwMode="auto">
          <a:xfrm>
            <a:off x="0" y="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7" name="标题 1">
            <a:extLst>
              <a:ext uri="{FF2B5EF4-FFF2-40B4-BE49-F238E27FC236}">
                <a16:creationId xmlns:a16="http://schemas.microsoft.com/office/drawing/2014/main" id="{8446307E-9DA2-4046-1A57-BD631A55CD44}"/>
              </a:ext>
            </a:extLst>
          </p:cNvPr>
          <p:cNvSpPr>
            <a:spLocks noGrp="1"/>
          </p:cNvSpPr>
          <p:nvPr>
            <p:ph type="title"/>
          </p:nvPr>
        </p:nvSpPr>
        <p:spPr>
          <a:xfrm>
            <a:off x="372430" y="149589"/>
            <a:ext cx="1635480" cy="884900"/>
          </a:xfrm>
        </p:spPr>
        <p:txBody>
          <a:bodyPr>
            <a:noAutofit/>
          </a:bodyPr>
          <a:lstStyle/>
          <a:p>
            <a:pPr>
              <a:lnSpc>
                <a:spcPct val="100000"/>
              </a:lnSpc>
            </a:pPr>
            <a:r>
              <a:rPr lang="zh-CN" altLang="en-US" sz="3200" b="1" dirty="0">
                <a:solidFill>
                  <a:srgbClr val="0078E5"/>
                </a:solidFill>
                <a:latin typeface="微软雅黑" panose="020B0503020204020204" pitchFamily="34" charset="-122"/>
                <a:ea typeface="微软雅黑" panose="020B0503020204020204" pitchFamily="34" charset="-122"/>
              </a:rPr>
              <a:t>实验一</a:t>
            </a:r>
            <a:r>
              <a:rPr lang="en-US" altLang="zh-CN" sz="3200" dirty="0">
                <a:solidFill>
                  <a:srgbClr val="0078E5"/>
                </a:solidFill>
              </a:rPr>
              <a:t>:</a:t>
            </a:r>
            <a:endParaRPr lang="zh-CN" altLang="en-US" sz="3200" b="1" dirty="0">
              <a:solidFill>
                <a:srgbClr val="0078E5"/>
              </a:solidFill>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77CCB905-92BE-CFB3-0BDA-8F6E08E5867F}"/>
              </a:ext>
            </a:extLst>
          </p:cNvPr>
          <p:cNvSpPr txBox="1"/>
          <p:nvPr/>
        </p:nvSpPr>
        <p:spPr>
          <a:xfrm>
            <a:off x="2007910" y="203492"/>
            <a:ext cx="5213022" cy="830997"/>
          </a:xfrm>
          <a:prstGeom prst="rect">
            <a:avLst/>
          </a:prstGeom>
          <a:noFill/>
        </p:spPr>
        <p:txBody>
          <a:bodyPr wrap="square">
            <a:spAutoFit/>
          </a:bodyPr>
          <a:lstStyle/>
          <a:p>
            <a:r>
              <a:rPr lang="zh-CN" altLang="en-US" sz="2400" b="1" dirty="0">
                <a:solidFill>
                  <a:srgbClr val="0078E5"/>
                </a:solidFill>
                <a:latin typeface="微软雅黑" panose="020B0503020204020204" pitchFamily="34" charset="-122"/>
                <a:ea typeface="微软雅黑" panose="020B0503020204020204" pitchFamily="34" charset="-122"/>
              </a:rPr>
              <a:t>输电线路铁塔组立抱杆工程简介</a:t>
            </a:r>
            <a:r>
              <a:rPr lang="zh-CN" altLang="zh-CN" sz="2400" b="1" dirty="0">
                <a:solidFill>
                  <a:srgbClr val="0078E5"/>
                </a:solidFill>
                <a:latin typeface="微软雅黑" panose="020B0503020204020204" pitchFamily="34" charset="-122"/>
                <a:ea typeface="微软雅黑" panose="020B0503020204020204" pitchFamily="34" charset="-122"/>
              </a:rPr>
              <a:t>及仿真</a:t>
            </a:r>
            <a:r>
              <a:rPr lang="en-US" altLang="zh-CN" sz="2400" b="1" dirty="0">
                <a:solidFill>
                  <a:srgbClr val="0078E5"/>
                </a:solidFill>
                <a:latin typeface="微软雅黑" panose="020B0503020204020204" pitchFamily="34" charset="-122"/>
                <a:ea typeface="微软雅黑" panose="020B0503020204020204" pitchFamily="34" charset="-122"/>
              </a:rPr>
              <a:t>APP</a:t>
            </a:r>
            <a:r>
              <a:rPr lang="zh-CN" altLang="zh-CN" sz="2400" b="1" dirty="0">
                <a:solidFill>
                  <a:srgbClr val="0078E5"/>
                </a:solidFill>
                <a:latin typeface="微软雅黑" panose="020B0503020204020204" pitchFamily="34" charset="-122"/>
                <a:ea typeface="微软雅黑" panose="020B0503020204020204" pitchFamily="34" charset="-122"/>
              </a:rPr>
              <a:t>体验</a:t>
            </a:r>
            <a:endParaRPr lang="zh-CN" altLang="en-US" sz="2400" b="1" dirty="0">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599ABA4F-3637-57D2-B254-C936E4E72B22}"/>
              </a:ext>
            </a:extLst>
          </p:cNvPr>
          <p:cNvSpPr txBox="1"/>
          <p:nvPr/>
        </p:nvSpPr>
        <p:spPr>
          <a:xfrm>
            <a:off x="0" y="1282891"/>
            <a:ext cx="3007151" cy="400110"/>
          </a:xfrm>
          <a:prstGeom prst="rect">
            <a:avLst/>
          </a:prstGeom>
          <a:noFill/>
        </p:spPr>
        <p:txBody>
          <a:bodyPr wrap="square">
            <a:spAutoFit/>
          </a:bodyPr>
          <a:lstStyle/>
          <a:p>
            <a:pPr marL="342900" indent="-342900" eaLnBrk="0" fontAlgn="base" hangingPunct="0">
              <a:spcBef>
                <a:spcPts val="600"/>
              </a:spcBef>
              <a:spcAft>
                <a:spcPct val="0"/>
              </a:spcAft>
              <a:buFont typeface="Wingdings" pitchFamily="2" charset="2"/>
              <a:buChar char="n"/>
              <a:defRPr/>
            </a:pPr>
            <a:r>
              <a:rPr lang="zh-CN" altLang="en-US" sz="2000" kern="0" dirty="0">
                <a:latin typeface="Times New Roman" pitchFamily="18" charset="0"/>
                <a:ea typeface="微软雅黑" panose="020B0503020204020204" pitchFamily="34" charset="-122"/>
                <a:cs typeface="Times New Roman" pitchFamily="18" charset="0"/>
              </a:rPr>
              <a:t>施工工况</a:t>
            </a:r>
            <a:endParaRPr lang="en-US" altLang="zh-CN" sz="2000" kern="0" dirty="0">
              <a:latin typeface="Times New Roman" pitchFamily="18" charset="0"/>
              <a:ea typeface="微软雅黑" panose="020B0503020204020204" pitchFamily="34" charset="-122"/>
              <a:cs typeface="Times New Roman" pitchFamily="18" charset="0"/>
            </a:endParaRPr>
          </a:p>
        </p:txBody>
      </p:sp>
      <p:sp>
        <p:nvSpPr>
          <p:cNvPr id="14" name="矩形: 圆角 13">
            <a:extLst>
              <a:ext uri="{FF2B5EF4-FFF2-40B4-BE49-F238E27FC236}">
                <a16:creationId xmlns:a16="http://schemas.microsoft.com/office/drawing/2014/main" id="{8C7543C2-C75C-2D9E-31A8-F5AD4EA5C864}"/>
              </a:ext>
            </a:extLst>
          </p:cNvPr>
          <p:cNvSpPr/>
          <p:nvPr/>
        </p:nvSpPr>
        <p:spPr>
          <a:xfrm>
            <a:off x="34286" y="1931403"/>
            <a:ext cx="2778972" cy="2355917"/>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marL="0" marR="0" lvl="0" indent="0" algn="l" defTabSz="914400" rtl="0" eaLnBrk="1" fontAlgn="auto" latinLnBrk="0" hangingPunct="1">
              <a:lnSpc>
                <a:spcPct val="100000"/>
              </a:lnSpc>
              <a:spcBef>
                <a:spcPts val="600"/>
              </a:spcBef>
              <a:spcAft>
                <a:spcPts val="0"/>
              </a:spcAft>
              <a:buClrTx/>
              <a:buSzTx/>
              <a:buFont typeface="Wingdings" panose="05000000000000000000" pitchFamily="2" charset="2"/>
              <a:buChar char="l"/>
              <a:tabLst/>
              <a:defRPr/>
            </a:pPr>
            <a:r>
              <a:rPr kumimoji="0" lang="zh-CN" altLang="en-US" sz="1800" b="1" i="0" u="none" strike="noStrike" kern="0" cap="none" spc="0" normalizeH="0" baseline="0" noProof="0" dirty="0">
                <a:ln>
                  <a:noFill/>
                </a:ln>
                <a:solidFill>
                  <a:schemeClr val="tx1"/>
                </a:solidFill>
                <a:effectLst/>
                <a:uLnTx/>
                <a:uFillTx/>
                <a:latin typeface="Times New Roman" pitchFamily="18" charset="0"/>
                <a:ea typeface="等线" panose="02010600030101010101" pitchFamily="2" charset="-122"/>
                <a:cs typeface="Times New Roman" pitchFamily="18" charset="0"/>
              </a:rPr>
              <a:t>抱杆塔身吊装工况</a:t>
            </a:r>
            <a:endParaRPr kumimoji="0" lang="en-US" altLang="zh-CN" sz="1800" b="1" i="0" u="none" strike="noStrike" kern="0" cap="none" spc="0" normalizeH="0" baseline="0" noProof="0" dirty="0">
              <a:ln>
                <a:noFill/>
              </a:ln>
              <a:solidFill>
                <a:schemeClr val="tx1"/>
              </a:solidFill>
              <a:effectLst/>
              <a:uLnTx/>
              <a:uFillTx/>
              <a:latin typeface="Times New Roman" pitchFamily="18" charset="0"/>
              <a:ea typeface="等线" panose="02010600030101010101" pitchFamily="2" charset="-122"/>
              <a:cs typeface="Times New Roman" pitchFamily="18" charset="0"/>
            </a:endParaRPr>
          </a:p>
          <a:p>
            <a:pPr>
              <a:spcBef>
                <a:spcPts val="600"/>
              </a:spcBef>
              <a:defRPr/>
            </a:pPr>
            <a:r>
              <a:rPr lang="zh-CN" altLang="en-US" sz="1800" kern="0" dirty="0">
                <a:solidFill>
                  <a:prstClr val="black"/>
                </a:solidFill>
                <a:latin typeface="Times New Roman" pitchFamily="18" charset="0"/>
                <a:cs typeface="Times New Roman" pitchFamily="18" charset="0"/>
              </a:rPr>
              <a:t>指大型输电铁塔的塔身吊装过程。结合抱杆，将塔身的各部件通过抱杆起吊，将铁塔塔身组装完成。</a:t>
            </a:r>
            <a:endParaRPr lang="zh-CN" altLang="en-US" dirty="0"/>
          </a:p>
        </p:txBody>
      </p:sp>
      <p:sp>
        <p:nvSpPr>
          <p:cNvPr id="17" name="矩形: 圆角 16">
            <a:extLst>
              <a:ext uri="{FF2B5EF4-FFF2-40B4-BE49-F238E27FC236}">
                <a16:creationId xmlns:a16="http://schemas.microsoft.com/office/drawing/2014/main" id="{061C5CBA-91FE-0C5C-E648-0F4F89362F89}"/>
              </a:ext>
            </a:extLst>
          </p:cNvPr>
          <p:cNvSpPr/>
          <p:nvPr/>
        </p:nvSpPr>
        <p:spPr>
          <a:xfrm>
            <a:off x="27494" y="4479288"/>
            <a:ext cx="2792557" cy="2355917"/>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spcBef>
                <a:spcPts val="600"/>
              </a:spcBef>
              <a:buFont typeface="Wingdings" panose="05000000000000000000" pitchFamily="2" charset="2"/>
              <a:buChar char="l"/>
            </a:pPr>
            <a:r>
              <a:rPr lang="zh-CN" altLang="en-US" b="1" kern="0" dirty="0">
                <a:solidFill>
                  <a:schemeClr val="tx1"/>
                </a:solidFill>
                <a:latin typeface="Times New Roman" pitchFamily="18" charset="0"/>
                <a:ea typeface="等线" panose="02010600030101010101" pitchFamily="2" charset="-122"/>
                <a:cs typeface="Times New Roman" pitchFamily="18" charset="0"/>
              </a:rPr>
              <a:t>抱杆屈曲工况</a:t>
            </a:r>
            <a:endParaRPr lang="en-US" altLang="zh-CN" b="1" kern="0" dirty="0">
              <a:solidFill>
                <a:schemeClr val="tx1"/>
              </a:solidFill>
              <a:latin typeface="Times New Roman" pitchFamily="18" charset="0"/>
              <a:ea typeface="等线" panose="02010600030101010101" pitchFamily="2" charset="-122"/>
              <a:cs typeface="Times New Roman" pitchFamily="18" charset="0"/>
            </a:endParaRPr>
          </a:p>
          <a:p>
            <a:pPr algn="just">
              <a:spcBef>
                <a:spcPts val="600"/>
              </a:spcBef>
            </a:pPr>
            <a:r>
              <a:rPr lang="zh-CN" altLang="en-US" kern="0" dirty="0">
                <a:solidFill>
                  <a:schemeClr val="tx1"/>
                </a:solidFill>
                <a:latin typeface="Times New Roman" pitchFamily="18" charset="0"/>
                <a:ea typeface="等线" panose="02010600030101010101" pitchFamily="2" charset="-122"/>
                <a:cs typeface="Times New Roman" pitchFamily="18" charset="0"/>
              </a:rPr>
              <a:t>屈曲分析主要用于研究结构在特定载荷下的稳定性以及确定结构失稳的 临界载荷 。抱杆在吊装过程中很容易发生失稳现象，因此需要进行屈曲分析。</a:t>
            </a:r>
            <a:endParaRPr lang="en-US" altLang="zh-CN" kern="0" dirty="0">
              <a:solidFill>
                <a:schemeClr val="tx1"/>
              </a:solidFill>
              <a:latin typeface="Times New Roman" pitchFamily="18" charset="0"/>
              <a:ea typeface="等线" panose="02010600030101010101" pitchFamily="2" charset="-122"/>
              <a:cs typeface="Times New Roman" pitchFamily="18" charset="0"/>
            </a:endParaRPr>
          </a:p>
        </p:txBody>
      </p:sp>
      <p:sp>
        <p:nvSpPr>
          <p:cNvPr id="18" name="矩形: 圆角 17">
            <a:extLst>
              <a:ext uri="{FF2B5EF4-FFF2-40B4-BE49-F238E27FC236}">
                <a16:creationId xmlns:a16="http://schemas.microsoft.com/office/drawing/2014/main" id="{3A67CC63-883C-23F5-2EA9-76AC2E93EE88}"/>
              </a:ext>
            </a:extLst>
          </p:cNvPr>
          <p:cNvSpPr/>
          <p:nvPr/>
        </p:nvSpPr>
        <p:spPr>
          <a:xfrm>
            <a:off x="2854063" y="1975363"/>
            <a:ext cx="3437776" cy="2332084"/>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spcBef>
                <a:spcPts val="600"/>
              </a:spcBef>
              <a:buFont typeface="Wingdings" panose="05000000000000000000" pitchFamily="2" charset="2"/>
              <a:buChar char="l"/>
            </a:pPr>
            <a:r>
              <a:rPr lang="zh-CN" altLang="en-US" b="1" kern="0" dirty="0">
                <a:solidFill>
                  <a:schemeClr val="tx1"/>
                </a:solidFill>
                <a:latin typeface="Times New Roman" pitchFamily="18" charset="0"/>
                <a:ea typeface="等线" panose="02010600030101010101" pitchFamily="2" charset="-122"/>
                <a:cs typeface="Times New Roman" pitchFamily="18" charset="0"/>
              </a:rPr>
              <a:t>抱杆横担吊装</a:t>
            </a:r>
            <a:endParaRPr lang="en-US" altLang="zh-CN" b="1" kern="0" dirty="0">
              <a:solidFill>
                <a:schemeClr val="tx1"/>
              </a:solidFill>
              <a:latin typeface="Times New Roman" pitchFamily="18" charset="0"/>
              <a:ea typeface="等线" panose="02010600030101010101" pitchFamily="2" charset="-122"/>
              <a:cs typeface="Times New Roman" pitchFamily="18" charset="0"/>
            </a:endParaRPr>
          </a:p>
          <a:p>
            <a:pPr algn="just">
              <a:spcBef>
                <a:spcPts val="600"/>
              </a:spcBef>
            </a:pPr>
            <a:r>
              <a:rPr lang="zh-CN" altLang="en-US" kern="0" dirty="0">
                <a:solidFill>
                  <a:schemeClr val="tx1"/>
                </a:solidFill>
                <a:latin typeface="Times New Roman" pitchFamily="18" charset="0"/>
                <a:ea typeface="等线" panose="02010600030101010101" pitchFamily="2" charset="-122"/>
                <a:cs typeface="Times New Roman" pitchFamily="18" charset="0"/>
              </a:rPr>
              <a:t>横担是指组成输电铁塔的一部分，常见的横担是电线杆顶部横向固定的角铁，上面安装有瓷瓶来支撑架空电线，此处指大型铁塔横向的塔架。横担吊装可分为带人字杆和无人字杆。</a:t>
            </a:r>
          </a:p>
        </p:txBody>
      </p:sp>
      <p:sp>
        <p:nvSpPr>
          <p:cNvPr id="19" name="矩形: 圆角 18">
            <a:extLst>
              <a:ext uri="{FF2B5EF4-FFF2-40B4-BE49-F238E27FC236}">
                <a16:creationId xmlns:a16="http://schemas.microsoft.com/office/drawing/2014/main" id="{85B7BE4B-DC1D-FA7D-023A-3074D9373F35}"/>
              </a:ext>
            </a:extLst>
          </p:cNvPr>
          <p:cNvSpPr/>
          <p:nvPr/>
        </p:nvSpPr>
        <p:spPr>
          <a:xfrm>
            <a:off x="2854063" y="4488847"/>
            <a:ext cx="3437776" cy="2340768"/>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spcBef>
                <a:spcPts val="600"/>
              </a:spcBef>
              <a:buFont typeface="Wingdings" panose="05000000000000000000" pitchFamily="2" charset="2"/>
              <a:buChar char="l"/>
            </a:pPr>
            <a:r>
              <a:rPr lang="zh-CN" altLang="en-US" b="1" kern="0" dirty="0">
                <a:solidFill>
                  <a:schemeClr val="tx1"/>
                </a:solidFill>
                <a:latin typeface="Times New Roman" pitchFamily="18" charset="0"/>
                <a:ea typeface="等线" panose="02010600030101010101" pitchFamily="2" charset="-122"/>
                <a:cs typeface="Times New Roman" pitchFamily="18" charset="0"/>
              </a:rPr>
              <a:t>抱杆起立工况</a:t>
            </a:r>
            <a:endParaRPr lang="en-US" altLang="zh-CN" b="1" kern="0" dirty="0">
              <a:solidFill>
                <a:schemeClr val="tx1"/>
              </a:solidFill>
              <a:latin typeface="Times New Roman" pitchFamily="18" charset="0"/>
              <a:ea typeface="等线" panose="02010600030101010101" pitchFamily="2" charset="-122"/>
              <a:cs typeface="Times New Roman" pitchFamily="18" charset="0"/>
            </a:endParaRPr>
          </a:p>
          <a:p>
            <a:pPr algn="just">
              <a:spcBef>
                <a:spcPts val="600"/>
              </a:spcBef>
            </a:pPr>
            <a:r>
              <a:rPr lang="zh-CN" altLang="en-US" kern="0" dirty="0">
                <a:solidFill>
                  <a:schemeClr val="tx1"/>
                </a:solidFill>
                <a:latin typeface="Times New Roman" pitchFamily="18" charset="0"/>
                <a:ea typeface="等线" panose="02010600030101010101" pitchFamily="2" charset="-122"/>
                <a:cs typeface="Times New Roman" pitchFamily="18" charset="0"/>
              </a:rPr>
              <a:t>大型输电铁塔使用的抱杆一般比较高，大概</a:t>
            </a:r>
            <a:r>
              <a:rPr lang="en-US" altLang="zh-CN" kern="0" dirty="0">
                <a:solidFill>
                  <a:schemeClr val="tx1"/>
                </a:solidFill>
                <a:latin typeface="Times New Roman" pitchFamily="18" charset="0"/>
                <a:ea typeface="等线" panose="02010600030101010101" pitchFamily="2" charset="-122"/>
                <a:cs typeface="Times New Roman" pitchFamily="18" charset="0"/>
              </a:rPr>
              <a:t>20</a:t>
            </a:r>
            <a:r>
              <a:rPr lang="zh-CN" altLang="en-US" kern="0" dirty="0">
                <a:solidFill>
                  <a:schemeClr val="tx1"/>
                </a:solidFill>
                <a:latin typeface="Times New Roman" pitchFamily="18" charset="0"/>
                <a:ea typeface="等线" panose="02010600030101010101" pitchFamily="2" charset="-122"/>
                <a:cs typeface="Times New Roman" pitchFamily="18" charset="0"/>
              </a:rPr>
              <a:t>米左右，因此将其竖起来是一个大型的施工过程。在抱杆起立过程中要保证抱杆结构不会受到损坏。</a:t>
            </a:r>
          </a:p>
        </p:txBody>
      </p:sp>
      <p:pic>
        <p:nvPicPr>
          <p:cNvPr id="21" name="图片 20">
            <a:extLst>
              <a:ext uri="{FF2B5EF4-FFF2-40B4-BE49-F238E27FC236}">
                <a16:creationId xmlns:a16="http://schemas.microsoft.com/office/drawing/2014/main" id="{E8E02098-0CCC-E830-9F7C-25B687DCE84C}"/>
              </a:ext>
            </a:extLst>
          </p:cNvPr>
          <p:cNvPicPr>
            <a:picLocks noChangeAspect="1"/>
          </p:cNvPicPr>
          <p:nvPr/>
        </p:nvPicPr>
        <p:blipFill rotWithShape="1">
          <a:blip r:embed="rId4"/>
          <a:srcRect l="770" t="6480" r="-1809" b="24710"/>
          <a:stretch/>
        </p:blipFill>
        <p:spPr>
          <a:xfrm>
            <a:off x="6403015" y="1738721"/>
            <a:ext cx="2638916" cy="2286996"/>
          </a:xfrm>
          <a:prstGeom prst="rect">
            <a:avLst/>
          </a:prstGeom>
        </p:spPr>
      </p:pic>
      <p:sp>
        <p:nvSpPr>
          <p:cNvPr id="23" name="文本框 22">
            <a:extLst>
              <a:ext uri="{FF2B5EF4-FFF2-40B4-BE49-F238E27FC236}">
                <a16:creationId xmlns:a16="http://schemas.microsoft.com/office/drawing/2014/main" id="{6D252BB3-EE40-4FDD-443E-2468F5536BEA}"/>
              </a:ext>
            </a:extLst>
          </p:cNvPr>
          <p:cNvSpPr txBox="1"/>
          <p:nvPr/>
        </p:nvSpPr>
        <p:spPr>
          <a:xfrm>
            <a:off x="6766180" y="3928229"/>
            <a:ext cx="1694468"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kumimoji="0" lang="zh-CN" altLang="en-US" sz="1800" b="1" i="0" u="none" strike="noStrike" kern="0" cap="none" spc="0" normalizeH="0" baseline="0" noProof="0" dirty="0">
                <a:ln>
                  <a:noFill/>
                </a:ln>
                <a:solidFill>
                  <a:schemeClr val="bg1"/>
                </a:solidFill>
                <a:effectLst/>
                <a:uLnTx/>
                <a:uFillTx/>
                <a:latin typeface="Times New Roman" pitchFamily="18" charset="0"/>
                <a:ea typeface="等线" panose="02010600030101010101" pitchFamily="2" charset="-122"/>
                <a:cs typeface="Times New Roman" pitchFamily="18" charset="0"/>
              </a:rPr>
              <a:t>抱杆塔身吊装</a:t>
            </a:r>
            <a:endParaRPr lang="zh-CN" altLang="en-US" dirty="0"/>
          </a:p>
        </p:txBody>
      </p:sp>
      <p:pic>
        <p:nvPicPr>
          <p:cNvPr id="24" name="图片 1073742850">
            <a:extLst>
              <a:ext uri="{FF2B5EF4-FFF2-40B4-BE49-F238E27FC236}">
                <a16:creationId xmlns:a16="http://schemas.microsoft.com/office/drawing/2014/main" id="{8CC21462-88AE-2E82-B2C8-5CB77C84DAE6}"/>
              </a:ext>
            </a:extLst>
          </p:cNvPr>
          <p:cNvPicPr>
            <a:picLocks noChangeAspect="1" noChangeArrowheads="1"/>
          </p:cNvPicPr>
          <p:nvPr>
            <p:custDataLst>
              <p:tags r:id="rId1"/>
            </p:custDataLst>
          </p:nvPr>
        </p:nvPicPr>
        <p:blipFill>
          <a:blip r:embed="rId5">
            <a:extLst>
              <a:ext uri="{28A0092B-C50C-407E-A947-70E740481C1C}">
                <a14:useLocalDpi xmlns:a14="http://schemas.microsoft.com/office/drawing/2010/main" val="0"/>
              </a:ext>
            </a:extLst>
          </a:blip>
          <a:srcRect/>
          <a:stretch>
            <a:fillRect/>
          </a:stretch>
        </p:blipFill>
        <p:spPr bwMode="auto">
          <a:xfrm>
            <a:off x="9469698" y="1742737"/>
            <a:ext cx="2638916" cy="22869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 name="文本框 24">
            <a:extLst>
              <a:ext uri="{FF2B5EF4-FFF2-40B4-BE49-F238E27FC236}">
                <a16:creationId xmlns:a16="http://schemas.microsoft.com/office/drawing/2014/main" id="{5FF8511E-E62F-4017-5AAC-2F11C39CA64D}"/>
              </a:ext>
            </a:extLst>
          </p:cNvPr>
          <p:cNvSpPr txBox="1"/>
          <p:nvPr/>
        </p:nvSpPr>
        <p:spPr>
          <a:xfrm>
            <a:off x="10314150" y="3837530"/>
            <a:ext cx="1241393"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kumimoji="0" lang="zh-CN" altLang="en-US" sz="1800" b="1" i="0" u="none" strike="noStrike" kern="0" cap="none" spc="0" normalizeH="0" baseline="0" noProof="0" dirty="0">
                <a:ln>
                  <a:noFill/>
                </a:ln>
                <a:solidFill>
                  <a:schemeClr val="bg1"/>
                </a:solidFill>
                <a:effectLst/>
                <a:uLnTx/>
                <a:uFillTx/>
                <a:latin typeface="Times New Roman" pitchFamily="18" charset="0"/>
                <a:ea typeface="等线" panose="02010600030101010101" pitchFamily="2" charset="-122"/>
                <a:cs typeface="Times New Roman" pitchFamily="18" charset="0"/>
              </a:rPr>
              <a:t>横担吊装</a:t>
            </a:r>
            <a:endParaRPr lang="zh-CN" altLang="en-US" dirty="0"/>
          </a:p>
        </p:txBody>
      </p:sp>
      <p:pic>
        <p:nvPicPr>
          <p:cNvPr id="27" name="图片 26">
            <a:extLst>
              <a:ext uri="{FF2B5EF4-FFF2-40B4-BE49-F238E27FC236}">
                <a16:creationId xmlns:a16="http://schemas.microsoft.com/office/drawing/2014/main" id="{9F3CACA5-BD62-CBFA-FC21-E5006FF79F85}"/>
              </a:ext>
            </a:extLst>
          </p:cNvPr>
          <p:cNvPicPr>
            <a:picLocks noChangeAspect="1"/>
          </p:cNvPicPr>
          <p:nvPr/>
        </p:nvPicPr>
        <p:blipFill>
          <a:blip r:embed="rId6"/>
          <a:stretch>
            <a:fillRect/>
          </a:stretch>
        </p:blipFill>
        <p:spPr>
          <a:xfrm>
            <a:off x="8930756" y="4479288"/>
            <a:ext cx="3233750" cy="2006628"/>
          </a:xfrm>
          <a:prstGeom prst="rect">
            <a:avLst/>
          </a:prstGeom>
        </p:spPr>
      </p:pic>
      <p:sp>
        <p:nvSpPr>
          <p:cNvPr id="28" name="文本框 27">
            <a:extLst>
              <a:ext uri="{FF2B5EF4-FFF2-40B4-BE49-F238E27FC236}">
                <a16:creationId xmlns:a16="http://schemas.microsoft.com/office/drawing/2014/main" id="{08E0A263-4EB0-7D1F-A06B-B05CC379798C}"/>
              </a:ext>
            </a:extLst>
          </p:cNvPr>
          <p:cNvSpPr txBox="1"/>
          <p:nvPr/>
        </p:nvSpPr>
        <p:spPr>
          <a:xfrm>
            <a:off x="10046116" y="6445797"/>
            <a:ext cx="1151096"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kumimoji="0" lang="zh-CN" altLang="en-US" sz="1800" b="1" i="0" u="none" strike="noStrike" kern="0" cap="none" spc="0" normalizeH="0" baseline="0" noProof="0" dirty="0">
                <a:ln>
                  <a:noFill/>
                </a:ln>
                <a:solidFill>
                  <a:schemeClr val="bg1"/>
                </a:solidFill>
                <a:effectLst/>
                <a:uLnTx/>
                <a:uFillTx/>
                <a:latin typeface="Times New Roman" pitchFamily="18" charset="0"/>
                <a:ea typeface="等线" panose="02010600030101010101" pitchFamily="2" charset="-122"/>
                <a:cs typeface="Times New Roman" pitchFamily="18" charset="0"/>
              </a:rPr>
              <a:t>抱杆起立</a:t>
            </a:r>
            <a:endParaRPr lang="zh-CN" altLang="en-US" dirty="0"/>
          </a:p>
        </p:txBody>
      </p:sp>
      <p:pic>
        <p:nvPicPr>
          <p:cNvPr id="30" name="图片 29">
            <a:extLst>
              <a:ext uri="{FF2B5EF4-FFF2-40B4-BE49-F238E27FC236}">
                <a16:creationId xmlns:a16="http://schemas.microsoft.com/office/drawing/2014/main" id="{8AD61402-AC3D-3D5B-A75C-B9B5B274FF51}"/>
              </a:ext>
            </a:extLst>
          </p:cNvPr>
          <p:cNvPicPr>
            <a:picLocks noChangeAspect="1"/>
          </p:cNvPicPr>
          <p:nvPr/>
        </p:nvPicPr>
        <p:blipFill>
          <a:blip r:embed="rId7"/>
          <a:stretch>
            <a:fillRect/>
          </a:stretch>
        </p:blipFill>
        <p:spPr>
          <a:xfrm>
            <a:off x="6334351" y="4488847"/>
            <a:ext cx="2638917" cy="2165661"/>
          </a:xfrm>
          <a:prstGeom prst="rect">
            <a:avLst/>
          </a:prstGeom>
        </p:spPr>
      </p:pic>
      <p:sp>
        <p:nvSpPr>
          <p:cNvPr id="31" name="文本框 30">
            <a:extLst>
              <a:ext uri="{FF2B5EF4-FFF2-40B4-BE49-F238E27FC236}">
                <a16:creationId xmlns:a16="http://schemas.microsoft.com/office/drawing/2014/main" id="{23693B3D-7E3F-8ABF-3033-ED37E18E47E9}"/>
              </a:ext>
            </a:extLst>
          </p:cNvPr>
          <p:cNvSpPr txBox="1"/>
          <p:nvPr/>
        </p:nvSpPr>
        <p:spPr>
          <a:xfrm>
            <a:off x="6886650" y="6460283"/>
            <a:ext cx="1671645"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square">
            <a:spAutoFit/>
          </a:bodyPr>
          <a:lstStyle/>
          <a:p>
            <a:r>
              <a:rPr kumimoji="0" lang="zh-CN" altLang="en-US" sz="1800" b="1" i="0" u="none" strike="noStrike" kern="0" cap="none" spc="0" normalizeH="0" baseline="0" noProof="0" dirty="0">
                <a:ln>
                  <a:noFill/>
                </a:ln>
                <a:solidFill>
                  <a:schemeClr val="bg1"/>
                </a:solidFill>
                <a:effectLst/>
                <a:uLnTx/>
                <a:uFillTx/>
                <a:latin typeface="Times New Roman" pitchFamily="18" charset="0"/>
                <a:ea typeface="等线" panose="02010600030101010101" pitchFamily="2" charset="-122"/>
                <a:cs typeface="Times New Roman" pitchFamily="18" charset="0"/>
              </a:rPr>
              <a:t>抱杆屈曲分析</a:t>
            </a:r>
            <a:endParaRPr lang="zh-CN" altLang="en-US" dirty="0"/>
          </a:p>
        </p:txBody>
      </p:sp>
    </p:spTree>
    <p:extLst>
      <p:ext uri="{BB962C8B-B14F-4D97-AF65-F5344CB8AC3E}">
        <p14:creationId xmlns:p14="http://schemas.microsoft.com/office/powerpoint/2010/main" val="535616754"/>
      </p:ext>
    </p:extLst>
  </p:cSld>
  <p:clrMapOvr>
    <a:masterClrMapping/>
  </p:clrMapOvr>
  <mc:AlternateContent xmlns:mc="http://schemas.openxmlformats.org/markup-compatibility/2006" xmlns:p14="http://schemas.microsoft.com/office/powerpoint/2010/main">
    <mc:Choice Requires="p14">
      <p:transition spd="slow" p14:dur="2000" advTm="9002"/>
    </mc:Choice>
    <mc:Fallback xmlns="">
      <p:transition spd="slow" advTm="9002"/>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a:extLst>
              <a:ext uri="{FF2B5EF4-FFF2-40B4-BE49-F238E27FC236}">
                <a16:creationId xmlns:a16="http://schemas.microsoft.com/office/drawing/2014/main" id="{47AE176C-CBED-479A-871C-5F12C8437F04}"/>
              </a:ext>
            </a:extLst>
          </p:cNvPr>
          <p:cNvSpPr txBox="1"/>
          <p:nvPr/>
        </p:nvSpPr>
        <p:spPr>
          <a:xfrm>
            <a:off x="237778" y="1196888"/>
            <a:ext cx="5992305" cy="1055866"/>
          </a:xfrm>
          <a:prstGeom prst="rect">
            <a:avLst/>
          </a:prstGeom>
          <a:noFill/>
        </p:spPr>
        <p:txBody>
          <a:bodyPr wrap="square">
            <a:spAutoFit/>
          </a:bodyPr>
          <a:lstStyle/>
          <a:p>
            <a:pPr eaLnBrk="1" hangingPunct="1">
              <a:lnSpc>
                <a:spcPct val="114000"/>
              </a:lnSpc>
              <a:spcBef>
                <a:spcPts val="600"/>
              </a:spcBef>
              <a:defRPr/>
            </a:pPr>
            <a:r>
              <a:rPr lang="zh-CN" altLang="en-US" sz="2000" b="1" dirty="0">
                <a:solidFill>
                  <a:srgbClr val="C00000"/>
                </a:solidFill>
                <a:latin typeface="Times New Roman" pitchFamily="18" charset="0"/>
                <a:cs typeface="Times New Roman" pitchFamily="18" charset="0"/>
              </a:rPr>
              <a:t>抱杆仿真</a:t>
            </a:r>
            <a:r>
              <a:rPr lang="en-US" altLang="zh-CN" sz="2000" b="1" dirty="0">
                <a:solidFill>
                  <a:srgbClr val="C00000"/>
                </a:solidFill>
                <a:latin typeface="Times New Roman" pitchFamily="18" charset="0"/>
                <a:cs typeface="Times New Roman" pitchFamily="18" charset="0"/>
              </a:rPr>
              <a:t>APP</a:t>
            </a:r>
            <a:r>
              <a:rPr lang="zh-CN" altLang="en-US" sz="2000" b="1" dirty="0">
                <a:latin typeface="Times New Roman" pitchFamily="18" charset="0"/>
                <a:cs typeface="Times New Roman" pitchFamily="18" charset="0"/>
              </a:rPr>
              <a:t>：</a:t>
            </a:r>
            <a:r>
              <a:rPr lang="zh-CN" altLang="en-US" sz="1800" dirty="0">
                <a:solidFill>
                  <a:prstClr val="black"/>
                </a:solidFill>
                <a:latin typeface="Times New Roman" pitchFamily="18" charset="0"/>
                <a:cs typeface="Times New Roman" pitchFamily="18" charset="0"/>
              </a:rPr>
              <a:t>将需要人工设置的</a:t>
            </a:r>
            <a:r>
              <a:rPr lang="zh-CN" altLang="en-US" sz="1800" b="1" u="sng" dirty="0">
                <a:latin typeface="Times New Roman" pitchFamily="18" charset="0"/>
                <a:cs typeface="Times New Roman" pitchFamily="18" charset="0"/>
              </a:rPr>
              <a:t>建模</a:t>
            </a:r>
            <a:r>
              <a:rPr lang="zh-CN" altLang="en-US" sz="1800" dirty="0">
                <a:solidFill>
                  <a:prstClr val="black"/>
                </a:solidFill>
                <a:latin typeface="Times New Roman" pitchFamily="18" charset="0"/>
                <a:cs typeface="Times New Roman" pitchFamily="18" charset="0"/>
              </a:rPr>
              <a:t>、</a:t>
            </a:r>
            <a:r>
              <a:rPr lang="zh-CN" altLang="en-US" b="1" u="sng" dirty="0">
                <a:latin typeface="Times New Roman" pitchFamily="18" charset="0"/>
                <a:cs typeface="Times New Roman" pitchFamily="18" charset="0"/>
              </a:rPr>
              <a:t>边界设置</a:t>
            </a:r>
            <a:r>
              <a:rPr lang="zh-CN" altLang="en-US" sz="1800" dirty="0">
                <a:solidFill>
                  <a:prstClr val="black"/>
                </a:solidFill>
                <a:latin typeface="Times New Roman" pitchFamily="18" charset="0"/>
                <a:cs typeface="Times New Roman" pitchFamily="18" charset="0"/>
              </a:rPr>
              <a:t>、</a:t>
            </a:r>
            <a:r>
              <a:rPr lang="zh-CN" altLang="en-US" b="1" u="sng" dirty="0">
                <a:latin typeface="Times New Roman" pitchFamily="18" charset="0"/>
                <a:cs typeface="Times New Roman" pitchFamily="18" charset="0"/>
              </a:rPr>
              <a:t>求解设置</a:t>
            </a:r>
            <a:r>
              <a:rPr lang="zh-CN" altLang="en-US" sz="1800" dirty="0">
                <a:solidFill>
                  <a:prstClr val="black"/>
                </a:solidFill>
                <a:latin typeface="Times New Roman" pitchFamily="18" charset="0"/>
                <a:cs typeface="Times New Roman" pitchFamily="18" charset="0"/>
              </a:rPr>
              <a:t>和</a:t>
            </a:r>
            <a:r>
              <a:rPr lang="zh-CN" altLang="en-US" b="1" u="sng" dirty="0">
                <a:latin typeface="Times New Roman" pitchFamily="18" charset="0"/>
                <a:cs typeface="Times New Roman" pitchFamily="18" charset="0"/>
              </a:rPr>
              <a:t>后处理分析</a:t>
            </a:r>
            <a:r>
              <a:rPr lang="zh-CN" altLang="en-US" sz="1800" dirty="0">
                <a:solidFill>
                  <a:prstClr val="black"/>
                </a:solidFill>
                <a:latin typeface="Times New Roman" pitchFamily="18" charset="0"/>
                <a:cs typeface="Times New Roman" pitchFamily="18" charset="0"/>
              </a:rPr>
              <a:t>步骤进行</a:t>
            </a:r>
            <a:r>
              <a:rPr lang="zh-CN" altLang="en-US" b="1" u="sng" dirty="0">
                <a:solidFill>
                  <a:srgbClr val="0078E6"/>
                </a:solidFill>
                <a:latin typeface="Times New Roman" pitchFamily="18" charset="0"/>
                <a:cs typeface="Times New Roman" pitchFamily="18" charset="0"/>
              </a:rPr>
              <a:t>参数化和自动化</a:t>
            </a:r>
            <a:r>
              <a:rPr lang="zh-CN" altLang="en-US" sz="1800" dirty="0">
                <a:solidFill>
                  <a:prstClr val="black"/>
                </a:solidFill>
                <a:latin typeface="Times New Roman" pitchFamily="18" charset="0"/>
                <a:cs typeface="Times New Roman" pitchFamily="18" charset="0"/>
              </a:rPr>
              <a:t>，形成一个针对抱杆施工过程</a:t>
            </a:r>
            <a:r>
              <a:rPr lang="zh-CN" altLang="en-US" b="1" u="sng" dirty="0">
                <a:solidFill>
                  <a:srgbClr val="0078E6"/>
                </a:solidFill>
                <a:latin typeface="Times New Roman" pitchFamily="18" charset="0"/>
                <a:cs typeface="Times New Roman" pitchFamily="18" charset="0"/>
              </a:rPr>
              <a:t>安全评估</a:t>
            </a:r>
            <a:r>
              <a:rPr lang="zh-CN" altLang="en-US" sz="1800" dirty="0">
                <a:solidFill>
                  <a:prstClr val="black"/>
                </a:solidFill>
                <a:latin typeface="Times New Roman" pitchFamily="18" charset="0"/>
                <a:cs typeface="Times New Roman" pitchFamily="18" charset="0"/>
              </a:rPr>
              <a:t>的仿真</a:t>
            </a:r>
            <a:r>
              <a:rPr lang="en-US" altLang="zh-CN" sz="1800" dirty="0">
                <a:solidFill>
                  <a:prstClr val="black"/>
                </a:solidFill>
                <a:latin typeface="Times New Roman" pitchFamily="18" charset="0"/>
                <a:cs typeface="Times New Roman" pitchFamily="18" charset="0"/>
              </a:rPr>
              <a:t>APP</a:t>
            </a:r>
            <a:r>
              <a:rPr lang="zh-CN" altLang="en-US" sz="1800" dirty="0">
                <a:solidFill>
                  <a:prstClr val="black"/>
                </a:solidFill>
                <a:latin typeface="Times New Roman" pitchFamily="18" charset="0"/>
                <a:cs typeface="Times New Roman" pitchFamily="18" charset="0"/>
              </a:rPr>
              <a:t>。</a:t>
            </a:r>
            <a:endParaRPr lang="en-US" altLang="zh-CN" sz="1800" dirty="0">
              <a:solidFill>
                <a:prstClr val="black"/>
              </a:solidFill>
              <a:latin typeface="Times New Roman" pitchFamily="18" charset="0"/>
              <a:cs typeface="Times New Roman" pitchFamily="18" charset="0"/>
            </a:endParaRPr>
          </a:p>
        </p:txBody>
      </p:sp>
      <p:sp>
        <p:nvSpPr>
          <p:cNvPr id="8" name="矩形 7">
            <a:extLst>
              <a:ext uri="{FF2B5EF4-FFF2-40B4-BE49-F238E27FC236}">
                <a16:creationId xmlns:a16="http://schemas.microsoft.com/office/drawing/2014/main" id="{0FD7B9BC-E609-4E37-8645-2BE51DBB9836}"/>
              </a:ext>
            </a:extLst>
          </p:cNvPr>
          <p:cNvSpPr/>
          <p:nvPr/>
        </p:nvSpPr>
        <p:spPr>
          <a:xfrm>
            <a:off x="103694" y="1097280"/>
            <a:ext cx="5992305" cy="1205653"/>
          </a:xfrm>
          <a:prstGeom prst="rect">
            <a:avLst/>
          </a:prstGeom>
          <a:noFill/>
          <a:ln w="19050" cap="flat" cmpd="sng" algn="ctr">
            <a:solidFill>
              <a:schemeClr val="accent1"/>
            </a:solidFill>
            <a:prstDash val="solid"/>
            <a:round/>
            <a:headEnd type="none" w="med" len="med"/>
            <a:tailEnd type="none" w="med" len="med"/>
          </a:ln>
        </p:spPr>
        <p:style>
          <a:lnRef idx="0">
            <a:scrgbClr r="0" g="0" b="0"/>
          </a:lnRef>
          <a:fillRef idx="0">
            <a:scrgbClr r="0" g="0" b="0"/>
          </a:fillRef>
          <a:effectRef idx="0">
            <a:scrgbClr r="0" g="0" b="0"/>
          </a:effectRef>
          <a:fontRef idx="minor">
            <a:schemeClr val="accent1"/>
          </a:fontRef>
        </p:style>
        <p:txBody>
          <a:bodyPr rtlCol="0" anchor="ctr"/>
          <a:lstStyle/>
          <a:p>
            <a:pPr algn="ctr"/>
            <a:endParaRPr lang="zh-CN" altLang="en-US"/>
          </a:p>
        </p:txBody>
      </p:sp>
      <p:pic>
        <p:nvPicPr>
          <p:cNvPr id="10" name="图片 1" descr="E:\1.png">
            <a:extLst>
              <a:ext uri="{FF2B5EF4-FFF2-40B4-BE49-F238E27FC236}">
                <a16:creationId xmlns:a16="http://schemas.microsoft.com/office/drawing/2014/main" id="{74687705-A455-48F2-9CA8-BEA5C5B8083A}"/>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3497"/>
          <a:stretch/>
        </p:blipFill>
        <p:spPr bwMode="auto">
          <a:xfrm>
            <a:off x="1190170" y="2770728"/>
            <a:ext cx="4367499" cy="40427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图片 14">
            <a:extLst>
              <a:ext uri="{FF2B5EF4-FFF2-40B4-BE49-F238E27FC236}">
                <a16:creationId xmlns:a16="http://schemas.microsoft.com/office/drawing/2014/main" id="{68EB09B0-E96E-4892-8DE4-EBF266CF477D}"/>
              </a:ext>
            </a:extLst>
          </p:cNvPr>
          <p:cNvPicPr>
            <a:picLocks noChangeAspect="1"/>
          </p:cNvPicPr>
          <p:nvPr/>
        </p:nvPicPr>
        <p:blipFill>
          <a:blip r:embed="rId3"/>
          <a:stretch>
            <a:fillRect/>
          </a:stretch>
        </p:blipFill>
        <p:spPr>
          <a:xfrm>
            <a:off x="7312745" y="1337230"/>
            <a:ext cx="3852284" cy="2520000"/>
          </a:xfrm>
          <a:prstGeom prst="rect">
            <a:avLst/>
          </a:prstGeom>
        </p:spPr>
      </p:pic>
      <p:pic>
        <p:nvPicPr>
          <p:cNvPr id="16" name="图片 15">
            <a:extLst>
              <a:ext uri="{FF2B5EF4-FFF2-40B4-BE49-F238E27FC236}">
                <a16:creationId xmlns:a16="http://schemas.microsoft.com/office/drawing/2014/main" id="{473EA5C4-A207-4E93-BA4A-5C457BDD7335}"/>
              </a:ext>
            </a:extLst>
          </p:cNvPr>
          <p:cNvPicPr>
            <a:picLocks noChangeAspect="1"/>
          </p:cNvPicPr>
          <p:nvPr/>
        </p:nvPicPr>
        <p:blipFill>
          <a:blip r:embed="rId4"/>
          <a:stretch>
            <a:fillRect/>
          </a:stretch>
        </p:blipFill>
        <p:spPr>
          <a:xfrm>
            <a:off x="7315736" y="4145651"/>
            <a:ext cx="3849293" cy="2520000"/>
          </a:xfrm>
          <a:prstGeom prst="rect">
            <a:avLst/>
          </a:prstGeom>
        </p:spPr>
      </p:pic>
      <p:sp>
        <p:nvSpPr>
          <p:cNvPr id="19" name="矩形 18">
            <a:extLst>
              <a:ext uri="{FF2B5EF4-FFF2-40B4-BE49-F238E27FC236}">
                <a16:creationId xmlns:a16="http://schemas.microsoft.com/office/drawing/2014/main" id="{10EFD5FF-1479-4C28-8C9D-B0A690A77E9E}"/>
              </a:ext>
            </a:extLst>
          </p:cNvPr>
          <p:cNvSpPr/>
          <p:nvPr/>
        </p:nvSpPr>
        <p:spPr>
          <a:xfrm>
            <a:off x="8631143" y="6511763"/>
            <a:ext cx="1620957" cy="30777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a:spAutoFit/>
          </a:bodyPr>
          <a:lstStyle/>
          <a:p>
            <a:pPr>
              <a:spcBef>
                <a:spcPts val="600"/>
              </a:spcBef>
            </a:pPr>
            <a:r>
              <a:rPr lang="zh-CN" altLang="en-US" sz="1400" b="1" kern="0" dirty="0">
                <a:solidFill>
                  <a:schemeClr val="bg1"/>
                </a:solidFill>
                <a:latin typeface="Times New Roman" pitchFamily="18" charset="0"/>
                <a:cs typeface="Times New Roman" pitchFamily="18" charset="0"/>
              </a:rPr>
              <a:t>抱杆塔身吊装工况</a:t>
            </a:r>
            <a:endParaRPr lang="en-US" altLang="zh-CN" sz="1400" b="1" kern="0" dirty="0">
              <a:solidFill>
                <a:schemeClr val="bg1"/>
              </a:solidFill>
              <a:latin typeface="Times New Roman" pitchFamily="18" charset="0"/>
              <a:cs typeface="Times New Roman" pitchFamily="18" charset="0"/>
            </a:endParaRPr>
          </a:p>
        </p:txBody>
      </p:sp>
      <p:sp>
        <p:nvSpPr>
          <p:cNvPr id="20" name="矩形 19">
            <a:extLst>
              <a:ext uri="{FF2B5EF4-FFF2-40B4-BE49-F238E27FC236}">
                <a16:creationId xmlns:a16="http://schemas.microsoft.com/office/drawing/2014/main" id="{F056B876-B0ED-4E08-8221-2B34BE2D4DDC}"/>
              </a:ext>
            </a:extLst>
          </p:cNvPr>
          <p:cNvSpPr/>
          <p:nvPr/>
        </p:nvSpPr>
        <p:spPr>
          <a:xfrm>
            <a:off x="8718954" y="3549453"/>
            <a:ext cx="1261884" cy="307777"/>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wrap="none">
            <a:spAutoFit/>
          </a:bodyPr>
          <a:lstStyle/>
          <a:p>
            <a:pPr>
              <a:lnSpc>
                <a:spcPct val="100000"/>
              </a:lnSpc>
              <a:spcBef>
                <a:spcPts val="600"/>
              </a:spcBef>
              <a:defRPr/>
            </a:pPr>
            <a:r>
              <a:rPr lang="zh-CN" altLang="en-US" sz="1400" b="1" kern="0" dirty="0">
                <a:solidFill>
                  <a:schemeClr val="bg1"/>
                </a:solidFill>
                <a:latin typeface="Times New Roman" pitchFamily="18" charset="0"/>
                <a:cs typeface="Times New Roman" pitchFamily="18" charset="0"/>
              </a:rPr>
              <a:t>抱杆起立工况</a:t>
            </a:r>
            <a:endParaRPr lang="en-US" altLang="zh-CN" sz="1400" b="1" kern="0" dirty="0">
              <a:solidFill>
                <a:schemeClr val="bg1"/>
              </a:solidFill>
              <a:latin typeface="Times New Roman" pitchFamily="18" charset="0"/>
              <a:cs typeface="Times New Roman" pitchFamily="18" charset="0"/>
            </a:endParaRPr>
          </a:p>
        </p:txBody>
      </p:sp>
      <p:sp>
        <p:nvSpPr>
          <p:cNvPr id="22" name="文本框 21">
            <a:extLst>
              <a:ext uri="{FF2B5EF4-FFF2-40B4-BE49-F238E27FC236}">
                <a16:creationId xmlns:a16="http://schemas.microsoft.com/office/drawing/2014/main" id="{C6444FF1-B853-401D-97AA-E3FB809E1C24}"/>
              </a:ext>
            </a:extLst>
          </p:cNvPr>
          <p:cNvSpPr txBox="1"/>
          <p:nvPr/>
        </p:nvSpPr>
        <p:spPr>
          <a:xfrm>
            <a:off x="1691361" y="2365724"/>
            <a:ext cx="2100069" cy="369332"/>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wrap="square">
            <a:spAutoFit/>
          </a:bodyPr>
          <a:lstStyle/>
          <a:p>
            <a:pPr eaLnBrk="1" hangingPunct="1">
              <a:spcBef>
                <a:spcPts val="600"/>
              </a:spcBef>
              <a:defRPr/>
            </a:pPr>
            <a:r>
              <a:rPr lang="zh-CN" altLang="en-US" sz="1800" b="1" dirty="0">
                <a:solidFill>
                  <a:schemeClr val="bg1"/>
                </a:solidFill>
                <a:latin typeface="Times New Roman" pitchFamily="18" charset="0"/>
                <a:cs typeface="Times New Roman" pitchFamily="18" charset="0"/>
              </a:rPr>
              <a:t>仿真</a:t>
            </a:r>
            <a:r>
              <a:rPr lang="en-US" altLang="zh-CN" sz="1800" b="1" dirty="0">
                <a:solidFill>
                  <a:schemeClr val="bg1"/>
                </a:solidFill>
                <a:latin typeface="Times New Roman" pitchFamily="18" charset="0"/>
                <a:cs typeface="Times New Roman" pitchFamily="18" charset="0"/>
              </a:rPr>
              <a:t>APP</a:t>
            </a:r>
            <a:r>
              <a:rPr lang="zh-CN" altLang="en-US" b="1" dirty="0">
                <a:solidFill>
                  <a:schemeClr val="bg1"/>
                </a:solidFill>
                <a:latin typeface="Times New Roman" pitchFamily="18" charset="0"/>
                <a:cs typeface="Times New Roman" pitchFamily="18" charset="0"/>
              </a:rPr>
              <a:t>开发流程</a:t>
            </a:r>
            <a:endParaRPr lang="en-US" altLang="zh-CN" b="1" dirty="0">
              <a:solidFill>
                <a:schemeClr val="bg1"/>
              </a:solidFill>
              <a:latin typeface="Times New Roman" pitchFamily="18" charset="0"/>
              <a:cs typeface="Times New Roman" pitchFamily="18" charset="0"/>
            </a:endParaRPr>
          </a:p>
        </p:txBody>
      </p:sp>
      <p:sp>
        <p:nvSpPr>
          <p:cNvPr id="6" name="标题 1">
            <a:extLst>
              <a:ext uri="{FF2B5EF4-FFF2-40B4-BE49-F238E27FC236}">
                <a16:creationId xmlns:a16="http://schemas.microsoft.com/office/drawing/2014/main" id="{49C5BE27-7A27-B4E7-6D67-689E2EA40175}"/>
              </a:ext>
            </a:extLst>
          </p:cNvPr>
          <p:cNvSpPr>
            <a:spLocks noGrp="1"/>
          </p:cNvSpPr>
          <p:nvPr>
            <p:ph type="title"/>
          </p:nvPr>
        </p:nvSpPr>
        <p:spPr>
          <a:xfrm>
            <a:off x="372430" y="149589"/>
            <a:ext cx="1635480" cy="884900"/>
          </a:xfrm>
        </p:spPr>
        <p:txBody>
          <a:bodyPr>
            <a:noAutofit/>
          </a:bodyPr>
          <a:lstStyle/>
          <a:p>
            <a:pPr>
              <a:lnSpc>
                <a:spcPct val="100000"/>
              </a:lnSpc>
            </a:pPr>
            <a:r>
              <a:rPr lang="zh-CN" altLang="en-US" sz="3200" b="1" dirty="0">
                <a:solidFill>
                  <a:srgbClr val="0078E5"/>
                </a:solidFill>
                <a:latin typeface="微软雅黑" panose="020B0503020204020204" pitchFamily="34" charset="-122"/>
                <a:ea typeface="微软雅黑" panose="020B0503020204020204" pitchFamily="34" charset="-122"/>
              </a:rPr>
              <a:t>实验一</a:t>
            </a:r>
            <a:r>
              <a:rPr lang="en-US" altLang="zh-CN" sz="3200" dirty="0">
                <a:solidFill>
                  <a:srgbClr val="0078E5"/>
                </a:solidFill>
              </a:rPr>
              <a:t>:</a:t>
            </a:r>
            <a:endParaRPr lang="zh-CN" altLang="en-US" sz="3200" b="1" dirty="0">
              <a:solidFill>
                <a:srgbClr val="0078E5"/>
              </a:solidFill>
              <a:latin typeface="微软雅黑" panose="020B0503020204020204" pitchFamily="34" charset="-122"/>
              <a:ea typeface="微软雅黑" panose="020B0503020204020204" pitchFamily="34" charset="-122"/>
            </a:endParaRPr>
          </a:p>
        </p:txBody>
      </p:sp>
      <p:sp>
        <p:nvSpPr>
          <p:cNvPr id="9" name="文本框 8">
            <a:extLst>
              <a:ext uri="{FF2B5EF4-FFF2-40B4-BE49-F238E27FC236}">
                <a16:creationId xmlns:a16="http://schemas.microsoft.com/office/drawing/2014/main" id="{89252AB3-C6EE-DBA5-F59A-A1ED34AF3512}"/>
              </a:ext>
            </a:extLst>
          </p:cNvPr>
          <p:cNvSpPr txBox="1"/>
          <p:nvPr/>
        </p:nvSpPr>
        <p:spPr>
          <a:xfrm>
            <a:off x="2007910" y="203492"/>
            <a:ext cx="5213022" cy="830997"/>
          </a:xfrm>
          <a:prstGeom prst="rect">
            <a:avLst/>
          </a:prstGeom>
          <a:noFill/>
        </p:spPr>
        <p:txBody>
          <a:bodyPr wrap="square">
            <a:spAutoFit/>
          </a:bodyPr>
          <a:lstStyle/>
          <a:p>
            <a:r>
              <a:rPr lang="zh-CN" altLang="en-US" sz="2400" b="1" dirty="0">
                <a:solidFill>
                  <a:srgbClr val="0078E5"/>
                </a:solidFill>
                <a:latin typeface="微软雅黑" panose="020B0503020204020204" pitchFamily="34" charset="-122"/>
                <a:ea typeface="微软雅黑" panose="020B0503020204020204" pitchFamily="34" charset="-122"/>
              </a:rPr>
              <a:t>输电线路铁塔组立抱杆工程简介</a:t>
            </a:r>
            <a:r>
              <a:rPr lang="zh-CN" altLang="zh-CN" sz="2400" b="1" dirty="0">
                <a:solidFill>
                  <a:srgbClr val="0078E5"/>
                </a:solidFill>
                <a:latin typeface="微软雅黑" panose="020B0503020204020204" pitchFamily="34" charset="-122"/>
                <a:ea typeface="微软雅黑" panose="020B0503020204020204" pitchFamily="34" charset="-122"/>
              </a:rPr>
              <a:t>及仿真</a:t>
            </a:r>
            <a:r>
              <a:rPr lang="en-US" altLang="zh-CN" sz="2400" b="1" dirty="0">
                <a:solidFill>
                  <a:srgbClr val="0078E5"/>
                </a:solidFill>
                <a:latin typeface="微软雅黑" panose="020B0503020204020204" pitchFamily="34" charset="-122"/>
                <a:ea typeface="微软雅黑" panose="020B0503020204020204" pitchFamily="34" charset="-122"/>
              </a:rPr>
              <a:t>APP</a:t>
            </a:r>
            <a:r>
              <a:rPr lang="zh-CN" altLang="zh-CN" sz="2400" b="1" dirty="0">
                <a:solidFill>
                  <a:srgbClr val="0078E5"/>
                </a:solidFill>
                <a:latin typeface="微软雅黑" panose="020B0503020204020204" pitchFamily="34" charset="-122"/>
                <a:ea typeface="微软雅黑" panose="020B0503020204020204" pitchFamily="34" charset="-122"/>
              </a:rPr>
              <a:t>体验</a:t>
            </a:r>
            <a:endParaRPr lang="zh-CN" altLang="en-US" sz="2400" b="1"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8835725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4795,&quot;width&quot;:6562}"/>
</p:tagLst>
</file>

<file path=ppt/theme/theme1.xml><?xml version="1.0" encoding="utf-8"?>
<a:theme xmlns:a="http://schemas.openxmlformats.org/drawingml/2006/main" name="幻灯片标题页">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525" row="8">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962B9B85-287A-4515-8CBC-A63BB9A58972}">
  <we:reference id="wa104380526" version="1.1.0.0" store="zh-CN" storeType="OMEX"/>
  <we:alternateReferences>
    <we:reference id="WA104380526" version="1.1.0.0" store="WA104380526"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4223</TotalTime>
  <Words>498</Words>
  <Application>Microsoft Office PowerPoint</Application>
  <PresentationFormat>宽屏</PresentationFormat>
  <Paragraphs>34</Paragraphs>
  <Slides>3</Slides>
  <Notes>2</Notes>
  <HiddenSlides>0</HiddenSlides>
  <MMClips>0</MMClips>
  <ScaleCrop>false</ScaleCrop>
  <HeadingPairs>
    <vt:vector size="6" baseType="variant">
      <vt:variant>
        <vt:lpstr>已用的字体</vt:lpstr>
      </vt:variant>
      <vt:variant>
        <vt:i4>7</vt:i4>
      </vt:variant>
      <vt:variant>
        <vt:lpstr>主题</vt:lpstr>
      </vt:variant>
      <vt:variant>
        <vt:i4>2</vt:i4>
      </vt:variant>
      <vt:variant>
        <vt:lpstr>幻灯片标题</vt:lpstr>
      </vt:variant>
      <vt:variant>
        <vt:i4>3</vt:i4>
      </vt:variant>
    </vt:vector>
  </HeadingPairs>
  <TitlesOfParts>
    <vt:vector size="12" baseType="lpstr">
      <vt:lpstr>等线</vt:lpstr>
      <vt:lpstr>微软雅黑</vt:lpstr>
      <vt:lpstr>Arial</vt:lpstr>
      <vt:lpstr>Calibri</vt:lpstr>
      <vt:lpstr>Ebrima</vt:lpstr>
      <vt:lpstr>Times New Roman</vt:lpstr>
      <vt:lpstr>Wingdings</vt:lpstr>
      <vt:lpstr>幻灯片标题页</vt:lpstr>
      <vt:lpstr>1_Office 主题​​</vt:lpstr>
      <vt:lpstr>实验一:</vt:lpstr>
      <vt:lpstr>实验一:</vt:lpstr>
      <vt:lpstr>实验一:</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DX业务规划</dc:title>
  <dc:creator>xin.bai2022@outlook.com</dc:creator>
  <cp:lastModifiedBy>254716465@qq.com</cp:lastModifiedBy>
  <cp:revision>89</cp:revision>
  <dcterms:created xsi:type="dcterms:W3CDTF">2022-11-18T02:37:43Z</dcterms:created>
  <dcterms:modified xsi:type="dcterms:W3CDTF">2023-04-12T03:23:47Z</dcterms:modified>
</cp:coreProperties>
</file>

<file path=docProps/thumbnail.jpeg>
</file>